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77" r:id="rId5"/>
    <p:sldId id="266" r:id="rId6"/>
    <p:sldId id="312" r:id="rId7"/>
    <p:sldId id="313" r:id="rId8"/>
    <p:sldId id="314" r:id="rId9"/>
    <p:sldId id="257" r:id="rId10"/>
    <p:sldId id="308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31" r:id="rId26"/>
    <p:sldId id="333" r:id="rId27"/>
    <p:sldId id="329" r:id="rId28"/>
    <p:sldId id="334" r:id="rId29"/>
    <p:sldId id="335" r:id="rId30"/>
    <p:sldId id="332" r:id="rId31"/>
    <p:sldId id="265" r:id="rId32"/>
    <p:sldId id="336" r:id="rId33"/>
    <p:sldId id="337" r:id="rId34"/>
    <p:sldId id="338" r:id="rId35"/>
    <p:sldId id="292" r:id="rId36"/>
    <p:sldId id="339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1118F-187A-4B37-9E3B-C96565101263}" v="103" dt="2025-08-29T12:17:28.747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65" autoAdjust="0"/>
  </p:normalViewPr>
  <p:slideViewPr>
    <p:cSldViewPr snapToGrid="0">
      <p:cViewPr>
        <p:scale>
          <a:sx n="74" d="100"/>
          <a:sy n="74" d="100"/>
        </p:scale>
        <p:origin x="376" y="36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60" d="100"/>
        <a:sy n="6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kan Kashyap" userId="11e898e26eb64a36" providerId="LiveId" clId="{23E1118F-187A-4B37-9E3B-C96565101263}"/>
    <pc:docChg chg="undo custSel addSld delSld modSld sldOrd">
      <pc:chgData name="Muskan Kashyap" userId="11e898e26eb64a36" providerId="LiveId" clId="{23E1118F-187A-4B37-9E3B-C96565101263}" dt="2025-08-29T12:17:46.755" v="2728" actId="478"/>
      <pc:docMkLst>
        <pc:docMk/>
      </pc:docMkLst>
      <pc:sldChg chg="addSp delSp modSp mod">
        <pc:chgData name="Muskan Kashyap" userId="11e898e26eb64a36" providerId="LiveId" clId="{23E1118F-187A-4B37-9E3B-C96565101263}" dt="2025-08-29T12:15:16.749" v="2720" actId="20577"/>
        <pc:sldMkLst>
          <pc:docMk/>
          <pc:sldMk cId="3058085568" sldId="258"/>
        </pc:sldMkLst>
        <pc:spChg chg="mod">
          <ac:chgData name="Muskan Kashyap" userId="11e898e26eb64a36" providerId="LiveId" clId="{23E1118F-187A-4B37-9E3B-C96565101263}" dt="2025-08-29T12:15:16.749" v="2720" actId="20577"/>
          <ac:spMkLst>
            <pc:docMk/>
            <pc:sldMk cId="3058085568" sldId="258"/>
            <ac:spMk id="3" creationId="{A0034E89-1952-5288-08A0-70A4A73BE39E}"/>
          </ac:spMkLst>
        </pc:spChg>
        <pc:spChg chg="add mod">
          <ac:chgData name="Muskan Kashyap" userId="11e898e26eb64a36" providerId="LiveId" clId="{23E1118F-187A-4B37-9E3B-C96565101263}" dt="2025-08-29T12:14:29.016" v="2701" actId="478"/>
          <ac:spMkLst>
            <pc:docMk/>
            <pc:sldMk cId="3058085568" sldId="258"/>
            <ac:spMk id="4" creationId="{A6E2C7F4-49D5-E319-6AE4-16467F7B26AA}"/>
          </ac:spMkLst>
        </pc:spChg>
        <pc:picChg chg="del">
          <ac:chgData name="Muskan Kashyap" userId="11e898e26eb64a36" providerId="LiveId" clId="{23E1118F-187A-4B37-9E3B-C96565101263}" dt="2025-08-29T12:14:29.016" v="2701" actId="478"/>
          <ac:picMkLst>
            <pc:docMk/>
            <pc:sldMk cId="3058085568" sldId="258"/>
            <ac:picMk id="5" creationId="{9B92EC4C-4B21-E1CB-0A0F-E73CE233B7BA}"/>
          </ac:picMkLst>
        </pc:picChg>
        <pc:picChg chg="add mod">
          <ac:chgData name="Muskan Kashyap" userId="11e898e26eb64a36" providerId="LiveId" clId="{23E1118F-187A-4B37-9E3B-C96565101263}" dt="2025-08-29T12:14:29.875" v="2702"/>
          <ac:picMkLst>
            <pc:docMk/>
            <pc:sldMk cId="3058085568" sldId="258"/>
            <ac:picMk id="6" creationId="{4E5A284C-E0CE-645F-7C0B-73F03E1889F5}"/>
          </ac:picMkLst>
        </pc:picChg>
        <pc:picChg chg="add mod">
          <ac:chgData name="Muskan Kashyap" userId="11e898e26eb64a36" providerId="LiveId" clId="{23E1118F-187A-4B37-9E3B-C96565101263}" dt="2025-08-29T12:14:33.894" v="2704"/>
          <ac:picMkLst>
            <pc:docMk/>
            <pc:sldMk cId="3058085568" sldId="258"/>
            <ac:picMk id="7" creationId="{B1103FBA-2CE4-69F1-CE01-C80480A227C6}"/>
          </ac:picMkLst>
        </pc:picChg>
      </pc:sldChg>
      <pc:sldChg chg="addSp delSp modSp mod">
        <pc:chgData name="Muskan Kashyap" userId="11e898e26eb64a36" providerId="LiveId" clId="{23E1118F-187A-4B37-9E3B-C96565101263}" dt="2025-08-29T12:04:12.665" v="2623" actId="115"/>
        <pc:sldMkLst>
          <pc:docMk/>
          <pc:sldMk cId="729609147" sldId="265"/>
        </pc:sldMkLst>
        <pc:spChg chg="mod">
          <ac:chgData name="Muskan Kashyap" userId="11e898e26eb64a36" providerId="LiveId" clId="{23E1118F-187A-4B37-9E3B-C96565101263}" dt="2025-08-29T11:58:38.525" v="2553" actId="20577"/>
          <ac:spMkLst>
            <pc:docMk/>
            <pc:sldMk cId="729609147" sldId="265"/>
            <ac:spMk id="2" creationId="{314C27C8-165C-5513-DB4B-9D840097C545}"/>
          </ac:spMkLst>
        </pc:spChg>
        <pc:spChg chg="mod">
          <ac:chgData name="Muskan Kashyap" userId="11e898e26eb64a36" providerId="LiveId" clId="{23E1118F-187A-4B37-9E3B-C96565101263}" dt="2025-08-29T12:04:12.665" v="2623" actId="115"/>
          <ac:spMkLst>
            <pc:docMk/>
            <pc:sldMk cId="729609147" sldId="265"/>
            <ac:spMk id="3" creationId="{FACE640F-7F5A-BDB7-205D-765FA80B6796}"/>
          </ac:spMkLst>
        </pc:spChg>
        <pc:spChg chg="add del mod">
          <ac:chgData name="Muskan Kashyap" userId="11e898e26eb64a36" providerId="LiveId" clId="{23E1118F-187A-4B37-9E3B-C96565101263}" dt="2025-08-29T11:51:31.597" v="1749" actId="478"/>
          <ac:spMkLst>
            <pc:docMk/>
            <pc:sldMk cId="729609147" sldId="265"/>
            <ac:spMk id="5" creationId="{6B0676D1-FAA2-78E8-D54D-262CEBDCFB16}"/>
          </ac:spMkLst>
        </pc:spChg>
        <pc:spChg chg="add">
          <ac:chgData name="Muskan Kashyap" userId="11e898e26eb64a36" providerId="LiveId" clId="{23E1118F-187A-4B37-9E3B-C96565101263}" dt="2025-08-29T11:56:11.823" v="2238"/>
          <ac:spMkLst>
            <pc:docMk/>
            <pc:sldMk cId="729609147" sldId="265"/>
            <ac:spMk id="6" creationId="{9830C162-8543-6507-3D49-46F66051FC3C}"/>
          </ac:spMkLst>
        </pc:spChg>
        <pc:picChg chg="add mod">
          <ac:chgData name="Muskan Kashyap" userId="11e898e26eb64a36" providerId="LiveId" clId="{23E1118F-187A-4B37-9E3B-C96565101263}" dt="2025-08-29T12:02:42.665" v="2604"/>
          <ac:picMkLst>
            <pc:docMk/>
            <pc:sldMk cId="729609147" sldId="265"/>
            <ac:picMk id="7" creationId="{394C5F47-DFC1-6DE5-F6F6-E54C2BDF296F}"/>
          </ac:picMkLst>
        </pc:picChg>
        <pc:picChg chg="del">
          <ac:chgData name="Muskan Kashyap" userId="11e898e26eb64a36" providerId="LiveId" clId="{23E1118F-187A-4B37-9E3B-C96565101263}" dt="2025-08-29T11:51:29.532" v="1748" actId="478"/>
          <ac:picMkLst>
            <pc:docMk/>
            <pc:sldMk cId="729609147" sldId="265"/>
            <ac:picMk id="21" creationId="{3CF4C037-5E16-168A-7D9E-D9C3AF2AE6C6}"/>
          </ac:picMkLst>
        </pc:picChg>
      </pc:sldChg>
      <pc:sldChg chg="addSp modSp mod">
        <pc:chgData name="Muskan Kashyap" userId="11e898e26eb64a36" providerId="LiveId" clId="{23E1118F-187A-4B37-9E3B-C96565101263}" dt="2025-08-29T11:15:24.347" v="72" actId="29295"/>
        <pc:sldMkLst>
          <pc:docMk/>
          <pc:sldMk cId="643777997" sldId="266"/>
        </pc:sldMkLst>
        <pc:spChg chg="mod">
          <ac:chgData name="Muskan Kashyap" userId="11e898e26eb64a36" providerId="LiveId" clId="{23E1118F-187A-4B37-9E3B-C96565101263}" dt="2025-08-29T11:11:29.571" v="64" actId="207"/>
          <ac:spMkLst>
            <pc:docMk/>
            <pc:sldMk cId="643777997" sldId="266"/>
            <ac:spMk id="13" creationId="{D7CDFB9F-0D7F-E1B9-4F62-851CE01159DE}"/>
          </ac:spMkLst>
        </pc:spChg>
        <pc:picChg chg="add mod">
          <ac:chgData name="Muskan Kashyap" userId="11e898e26eb64a36" providerId="LiveId" clId="{23E1118F-187A-4B37-9E3B-C96565101263}" dt="2025-08-29T11:15:24.347" v="72" actId="29295"/>
          <ac:picMkLst>
            <pc:docMk/>
            <pc:sldMk cId="643777997" sldId="266"/>
            <ac:picMk id="3" creationId="{AA4FE460-23D6-3274-D435-AFDDD750C1E3}"/>
          </ac:picMkLst>
        </pc:picChg>
      </pc:sldChg>
      <pc:sldChg chg="del">
        <pc:chgData name="Muskan Kashyap" userId="11e898e26eb64a36" providerId="LiveId" clId="{23E1118F-187A-4B37-9E3B-C96565101263}" dt="2025-08-29T11:58:12.269" v="2545" actId="47"/>
        <pc:sldMkLst>
          <pc:docMk/>
          <pc:sldMk cId="3604630649" sldId="267"/>
        </pc:sldMkLst>
      </pc:sldChg>
      <pc:sldChg chg="del">
        <pc:chgData name="Muskan Kashyap" userId="11e898e26eb64a36" providerId="LiveId" clId="{23E1118F-187A-4B37-9E3B-C96565101263}" dt="2025-08-29T11:58:11.246" v="2544" actId="47"/>
        <pc:sldMkLst>
          <pc:docMk/>
          <pc:sldMk cId="4259977132" sldId="268"/>
        </pc:sldMkLst>
      </pc:sldChg>
      <pc:sldChg chg="modSp mod">
        <pc:chgData name="Muskan Kashyap" userId="11e898e26eb64a36" providerId="LiveId" clId="{23E1118F-187A-4B37-9E3B-C96565101263}" dt="2025-08-29T11:06:07.634" v="0" actId="113"/>
        <pc:sldMkLst>
          <pc:docMk/>
          <pc:sldMk cId="1386065505" sldId="277"/>
        </pc:sldMkLst>
        <pc:spChg chg="mod">
          <ac:chgData name="Muskan Kashyap" userId="11e898e26eb64a36" providerId="LiveId" clId="{23E1118F-187A-4B37-9E3B-C96565101263}" dt="2025-08-29T11:06:07.634" v="0" actId="113"/>
          <ac:spMkLst>
            <pc:docMk/>
            <pc:sldMk cId="1386065505" sldId="277"/>
            <ac:spMk id="3" creationId="{A068D447-28D3-4F5F-B2DC-FD67E9015868}"/>
          </ac:spMkLst>
        </pc:spChg>
      </pc:sldChg>
      <pc:sldChg chg="addSp delSp modSp mod ord">
        <pc:chgData name="Muskan Kashyap" userId="11e898e26eb64a36" providerId="LiveId" clId="{23E1118F-187A-4B37-9E3B-C96565101263}" dt="2025-08-29T12:17:46.755" v="2728" actId="478"/>
        <pc:sldMkLst>
          <pc:docMk/>
          <pc:sldMk cId="3649841902" sldId="292"/>
        </pc:sldMkLst>
        <pc:spChg chg="mod">
          <ac:chgData name="Muskan Kashyap" userId="11e898e26eb64a36" providerId="LiveId" clId="{23E1118F-187A-4B37-9E3B-C96565101263}" dt="2025-08-29T12:05:33.348" v="2631" actId="113"/>
          <ac:spMkLst>
            <pc:docMk/>
            <pc:sldMk cId="3649841902" sldId="292"/>
            <ac:spMk id="2" creationId="{69FAE308-3076-43DB-B834-DA0B0AE19AF9}"/>
          </ac:spMkLst>
        </pc:spChg>
        <pc:spChg chg="mod">
          <ac:chgData name="Muskan Kashyap" userId="11e898e26eb64a36" providerId="LiveId" clId="{23E1118F-187A-4B37-9E3B-C96565101263}" dt="2025-08-29T12:13:55.204" v="2700" actId="20577"/>
          <ac:spMkLst>
            <pc:docMk/>
            <pc:sldMk cId="3649841902" sldId="292"/>
            <ac:spMk id="3" creationId="{BABC2CE0-8806-4B2A-A10A-32984D317434}"/>
          </ac:spMkLst>
        </pc:spChg>
        <pc:spChg chg="add del mod">
          <ac:chgData name="Muskan Kashyap" userId="11e898e26eb64a36" providerId="LiveId" clId="{23E1118F-187A-4B37-9E3B-C96565101263}" dt="2025-08-29T12:07:50.231" v="2650" actId="931"/>
          <ac:spMkLst>
            <pc:docMk/>
            <pc:sldMk cId="3649841902" sldId="292"/>
            <ac:spMk id="5" creationId="{F9677B02-DD23-F23E-B4EB-D5F026557010}"/>
          </ac:spMkLst>
        </pc:spChg>
        <pc:spChg chg="add del mod">
          <ac:chgData name="Muskan Kashyap" userId="11e898e26eb64a36" providerId="LiveId" clId="{23E1118F-187A-4B37-9E3B-C96565101263}" dt="2025-08-29T12:08:20.840" v="2656" actId="931"/>
          <ac:spMkLst>
            <pc:docMk/>
            <pc:sldMk cId="3649841902" sldId="292"/>
            <ac:spMk id="9" creationId="{06E4A03C-5B01-74E7-5503-D5C9E35171DD}"/>
          </ac:spMkLst>
        </pc:spChg>
        <pc:spChg chg="add del mod">
          <ac:chgData name="Muskan Kashyap" userId="11e898e26eb64a36" providerId="LiveId" clId="{23E1118F-187A-4B37-9E3B-C96565101263}" dt="2025-08-29T12:09:23.414" v="2660" actId="931"/>
          <ac:spMkLst>
            <pc:docMk/>
            <pc:sldMk cId="3649841902" sldId="292"/>
            <ac:spMk id="13" creationId="{0C39CB0B-0AF6-17D9-9B50-57D6DC0594B8}"/>
          </ac:spMkLst>
        </pc:spChg>
        <pc:spChg chg="add del mod">
          <ac:chgData name="Muskan Kashyap" userId="11e898e26eb64a36" providerId="LiveId" clId="{23E1118F-187A-4B37-9E3B-C96565101263}" dt="2025-08-29T12:10:30.685" v="2664" actId="931"/>
          <ac:spMkLst>
            <pc:docMk/>
            <pc:sldMk cId="3649841902" sldId="292"/>
            <ac:spMk id="18" creationId="{E66DF2DF-A3BE-FDD4-3B9A-D28A6ECA8A94}"/>
          </ac:spMkLst>
        </pc:spChg>
        <pc:spChg chg="add mod">
          <ac:chgData name="Muskan Kashyap" userId="11e898e26eb64a36" providerId="LiveId" clId="{23E1118F-187A-4B37-9E3B-C96565101263}" dt="2025-08-29T12:10:30.685" v="2664" actId="931"/>
          <ac:spMkLst>
            <pc:docMk/>
            <pc:sldMk cId="3649841902" sldId="292"/>
            <ac:spMk id="21" creationId="{4563FD80-91F2-36BE-D059-14837586F4D8}"/>
          </ac:spMkLst>
        </pc:spChg>
        <pc:picChg chg="add del mod">
          <ac:chgData name="Muskan Kashyap" userId="11e898e26eb64a36" providerId="LiveId" clId="{23E1118F-187A-4B37-9E3B-C96565101263}" dt="2025-08-29T12:07:56.179" v="2655" actId="478"/>
          <ac:picMkLst>
            <pc:docMk/>
            <pc:sldMk cId="3649841902" sldId="292"/>
            <ac:picMk id="7" creationId="{FAF172DC-A723-332B-7CBD-727175535FD7}"/>
          </ac:picMkLst>
        </pc:picChg>
        <pc:picChg chg="add del mod">
          <ac:chgData name="Muskan Kashyap" userId="11e898e26eb64a36" providerId="LiveId" clId="{23E1118F-187A-4B37-9E3B-C96565101263}" dt="2025-08-29T12:08:31.152" v="2659" actId="478"/>
          <ac:picMkLst>
            <pc:docMk/>
            <pc:sldMk cId="3649841902" sldId="292"/>
            <ac:picMk id="11" creationId="{FB39635F-3132-9B9D-E541-BDEE634D9DA5}"/>
          </ac:picMkLst>
        </pc:picChg>
        <pc:picChg chg="add del mod">
          <ac:chgData name="Muskan Kashyap" userId="11e898e26eb64a36" providerId="LiveId" clId="{23E1118F-187A-4B37-9E3B-C96565101263}" dt="2025-08-29T12:09:37.746" v="2663" actId="478"/>
          <ac:picMkLst>
            <pc:docMk/>
            <pc:sldMk cId="3649841902" sldId="292"/>
            <ac:picMk id="15" creationId="{927DC2EA-9E8A-AAFC-1371-B6FD15D74B62}"/>
          </ac:picMkLst>
        </pc:picChg>
        <pc:picChg chg="del">
          <ac:chgData name="Muskan Kashyap" userId="11e898e26eb64a36" providerId="LiveId" clId="{23E1118F-187A-4B37-9E3B-C96565101263}" dt="2025-08-29T12:07:07.339" v="2649" actId="478"/>
          <ac:picMkLst>
            <pc:docMk/>
            <pc:sldMk cId="3649841902" sldId="292"/>
            <ac:picMk id="16" creationId="{25EA4ABC-3336-4483-8A9F-6A60796E1E68}"/>
          </ac:picMkLst>
        </pc:picChg>
        <pc:picChg chg="add mod">
          <ac:chgData name="Muskan Kashyap" userId="11e898e26eb64a36" providerId="LiveId" clId="{23E1118F-187A-4B37-9E3B-C96565101263}" dt="2025-08-29T12:10:32.874" v="2665" actId="27614"/>
          <ac:picMkLst>
            <pc:docMk/>
            <pc:sldMk cId="3649841902" sldId="292"/>
            <ac:picMk id="20" creationId="{6DD64C02-8136-68F3-C483-46A5ED1CD826}"/>
          </ac:picMkLst>
        </pc:picChg>
        <pc:picChg chg="add del mod ord">
          <ac:chgData name="Muskan Kashyap" userId="11e898e26eb64a36" providerId="LiveId" clId="{23E1118F-187A-4B37-9E3B-C96565101263}" dt="2025-08-29T12:17:46.755" v="2728" actId="478"/>
          <ac:picMkLst>
            <pc:docMk/>
            <pc:sldMk cId="3649841902" sldId="292"/>
            <ac:picMk id="22" creationId="{5C5D7440-DF8E-8DEE-BBF8-440EF9C5B2FC}"/>
          </ac:picMkLst>
        </pc:picChg>
      </pc:sldChg>
      <pc:sldChg chg="addSp delSp modSp mod">
        <pc:chgData name="Muskan Kashyap" userId="11e898e26eb64a36" providerId="LiveId" clId="{23E1118F-187A-4B37-9E3B-C96565101263}" dt="2025-08-29T11:15:46.375" v="80"/>
        <pc:sldMkLst>
          <pc:docMk/>
          <pc:sldMk cId="1008037533" sldId="308"/>
        </pc:sldMkLst>
        <pc:spChg chg="mod">
          <ac:chgData name="Muskan Kashyap" userId="11e898e26eb64a36" providerId="LiveId" clId="{23E1118F-187A-4B37-9E3B-C96565101263}" dt="2025-08-29T11:09:09.787" v="52" actId="207"/>
          <ac:spMkLst>
            <pc:docMk/>
            <pc:sldMk cId="1008037533" sldId="308"/>
            <ac:spMk id="3" creationId="{72446868-83F0-CEEF-5E60-6D55C93B523F}"/>
          </ac:spMkLst>
        </pc:spChg>
        <pc:picChg chg="add del mod">
          <ac:chgData name="Muskan Kashyap" userId="11e898e26eb64a36" providerId="LiveId" clId="{23E1118F-187A-4B37-9E3B-C96565101263}" dt="2025-08-29T11:15:45.750" v="79" actId="478"/>
          <ac:picMkLst>
            <pc:docMk/>
            <pc:sldMk cId="1008037533" sldId="308"/>
            <ac:picMk id="4" creationId="{E9C4BC0B-9451-C115-8A18-56082AB9FF93}"/>
          </ac:picMkLst>
        </pc:picChg>
        <pc:picChg chg="add mod">
          <ac:chgData name="Muskan Kashyap" userId="11e898e26eb64a36" providerId="LiveId" clId="{23E1118F-187A-4B37-9E3B-C96565101263}" dt="2025-08-29T11:15:46.375" v="80"/>
          <ac:picMkLst>
            <pc:docMk/>
            <pc:sldMk cId="1008037533" sldId="308"/>
            <ac:picMk id="5" creationId="{CF97C971-6D48-0419-91F8-21B907AF2F25}"/>
          </ac:picMkLst>
        </pc:picChg>
      </pc:sldChg>
      <pc:sldChg chg="addSp delSp modSp mod">
        <pc:chgData name="Muskan Kashyap" userId="11e898e26eb64a36" providerId="LiveId" clId="{23E1118F-187A-4B37-9E3B-C96565101263}" dt="2025-08-29T11:15:34.500" v="74"/>
        <pc:sldMkLst>
          <pc:docMk/>
          <pc:sldMk cId="3983858409" sldId="312"/>
        </pc:sldMkLst>
        <pc:picChg chg="add del mod">
          <ac:chgData name="Muskan Kashyap" userId="11e898e26eb64a36" providerId="LiveId" clId="{23E1118F-187A-4B37-9E3B-C96565101263}" dt="2025-08-29T11:15:33.582" v="73" actId="478"/>
          <ac:picMkLst>
            <pc:docMk/>
            <pc:sldMk cId="3983858409" sldId="312"/>
            <ac:picMk id="2" creationId="{8D43EE03-0F9A-82D5-FA99-603533E3F3E7}"/>
          </ac:picMkLst>
        </pc:picChg>
        <pc:picChg chg="add mod">
          <ac:chgData name="Muskan Kashyap" userId="11e898e26eb64a36" providerId="LiveId" clId="{23E1118F-187A-4B37-9E3B-C96565101263}" dt="2025-08-29T11:15:34.500" v="74"/>
          <ac:picMkLst>
            <pc:docMk/>
            <pc:sldMk cId="3983858409" sldId="312"/>
            <ac:picMk id="3" creationId="{A1DF4DD8-FB7A-B948-D0D5-143DF111EDC9}"/>
          </ac:picMkLst>
        </pc:picChg>
      </pc:sldChg>
      <pc:sldChg chg="addSp delSp modSp mod">
        <pc:chgData name="Muskan Kashyap" userId="11e898e26eb64a36" providerId="LiveId" clId="{23E1118F-187A-4B37-9E3B-C96565101263}" dt="2025-08-29T11:15:38.540" v="76"/>
        <pc:sldMkLst>
          <pc:docMk/>
          <pc:sldMk cId="2146533040" sldId="313"/>
        </pc:sldMkLst>
        <pc:spChg chg="mod">
          <ac:chgData name="Muskan Kashyap" userId="11e898e26eb64a36" providerId="LiveId" clId="{23E1118F-187A-4B37-9E3B-C96565101263}" dt="2025-08-29T11:07:37.308" v="46" actId="20577"/>
          <ac:spMkLst>
            <pc:docMk/>
            <pc:sldMk cId="2146533040" sldId="313"/>
            <ac:spMk id="11" creationId="{21A0FF25-1D87-1900-A205-D668181473D7}"/>
          </ac:spMkLst>
        </pc:spChg>
        <pc:picChg chg="add del mod">
          <ac:chgData name="Muskan Kashyap" userId="11e898e26eb64a36" providerId="LiveId" clId="{23E1118F-187A-4B37-9E3B-C96565101263}" dt="2025-08-29T11:15:37.643" v="75" actId="478"/>
          <ac:picMkLst>
            <pc:docMk/>
            <pc:sldMk cId="2146533040" sldId="313"/>
            <ac:picMk id="5" creationId="{F2658559-965C-1539-0E08-2763F8780582}"/>
          </ac:picMkLst>
        </pc:picChg>
        <pc:picChg chg="add mod">
          <ac:chgData name="Muskan Kashyap" userId="11e898e26eb64a36" providerId="LiveId" clId="{23E1118F-187A-4B37-9E3B-C96565101263}" dt="2025-08-29T11:15:38.540" v="76"/>
          <ac:picMkLst>
            <pc:docMk/>
            <pc:sldMk cId="2146533040" sldId="313"/>
            <ac:picMk id="6" creationId="{E5DA5763-3963-6EFD-CE5C-EA7A8CDE8C09}"/>
          </ac:picMkLst>
        </pc:picChg>
        <pc:inkChg chg="add">
          <ac:chgData name="Muskan Kashyap" userId="11e898e26eb64a36" providerId="LiveId" clId="{23E1118F-187A-4B37-9E3B-C96565101263}" dt="2025-08-29T11:06:44.209" v="1" actId="9405"/>
          <ac:inkMkLst>
            <pc:docMk/>
            <pc:sldMk cId="2146533040" sldId="313"/>
            <ac:inkMk id="2" creationId="{DD7EC55A-95F9-08B5-18A5-5750C6C06E93}"/>
          </ac:inkMkLst>
        </pc:inkChg>
        <pc:inkChg chg="add del">
          <ac:chgData name="Muskan Kashyap" userId="11e898e26eb64a36" providerId="LiveId" clId="{23E1118F-187A-4B37-9E3B-C96565101263}" dt="2025-08-29T11:07:05.478" v="4"/>
          <ac:inkMkLst>
            <pc:docMk/>
            <pc:sldMk cId="2146533040" sldId="313"/>
            <ac:inkMk id="3" creationId="{264CDD34-A584-2B4B-D891-99837DEEE14A}"/>
          </ac:inkMkLst>
        </pc:inkChg>
        <pc:inkChg chg="add del">
          <ac:chgData name="Muskan Kashyap" userId="11e898e26eb64a36" providerId="LiveId" clId="{23E1118F-187A-4B37-9E3B-C96565101263}" dt="2025-08-29T11:07:05.485" v="5"/>
          <ac:inkMkLst>
            <pc:docMk/>
            <pc:sldMk cId="2146533040" sldId="313"/>
            <ac:inkMk id="4" creationId="{D3E3FA40-E03C-CF9F-2BE3-250E1548DCA8}"/>
          </ac:inkMkLst>
        </pc:inkChg>
      </pc:sldChg>
      <pc:sldChg chg="addSp delSp modSp mod">
        <pc:chgData name="Muskan Kashyap" userId="11e898e26eb64a36" providerId="LiveId" clId="{23E1118F-187A-4B37-9E3B-C96565101263}" dt="2025-08-29T11:15:41.884" v="78"/>
        <pc:sldMkLst>
          <pc:docMk/>
          <pc:sldMk cId="1556134740" sldId="314"/>
        </pc:sldMkLst>
        <pc:spChg chg="mod">
          <ac:chgData name="Muskan Kashyap" userId="11e898e26eb64a36" providerId="LiveId" clId="{23E1118F-187A-4B37-9E3B-C96565101263}" dt="2025-08-29T11:07:59.342" v="50" actId="20577"/>
          <ac:spMkLst>
            <pc:docMk/>
            <pc:sldMk cId="1556134740" sldId="314"/>
            <ac:spMk id="9" creationId="{EF6B3756-30C1-2FA9-36FC-13AEEC9953BB}"/>
          </ac:spMkLst>
        </pc:spChg>
        <pc:picChg chg="add del mod">
          <ac:chgData name="Muskan Kashyap" userId="11e898e26eb64a36" providerId="LiveId" clId="{23E1118F-187A-4B37-9E3B-C96565101263}" dt="2025-08-29T11:15:41.297" v="77" actId="478"/>
          <ac:picMkLst>
            <pc:docMk/>
            <pc:sldMk cId="1556134740" sldId="314"/>
            <ac:picMk id="2" creationId="{975370C9-EB0F-5738-BE69-707FA65E9384}"/>
          </ac:picMkLst>
        </pc:picChg>
        <pc:picChg chg="add mod">
          <ac:chgData name="Muskan Kashyap" userId="11e898e26eb64a36" providerId="LiveId" clId="{23E1118F-187A-4B37-9E3B-C96565101263}" dt="2025-08-29T11:15:41.884" v="78"/>
          <ac:picMkLst>
            <pc:docMk/>
            <pc:sldMk cId="1556134740" sldId="314"/>
            <ac:picMk id="3" creationId="{CE513540-A6F3-1181-FDCF-A41B10886AE7}"/>
          </ac:picMkLst>
        </pc:picChg>
      </pc:sldChg>
      <pc:sldChg chg="addSp delSp modSp mod">
        <pc:chgData name="Muskan Kashyap" userId="11e898e26eb64a36" providerId="LiveId" clId="{23E1118F-187A-4B37-9E3B-C96565101263}" dt="2025-08-29T11:15:52.638" v="82"/>
        <pc:sldMkLst>
          <pc:docMk/>
          <pc:sldMk cId="3942664693" sldId="318"/>
        </pc:sldMkLst>
        <pc:spChg chg="mod">
          <ac:chgData name="Muskan Kashyap" userId="11e898e26eb64a36" providerId="LiveId" clId="{23E1118F-187A-4B37-9E3B-C96565101263}" dt="2025-08-29T11:08:54.487" v="51" actId="207"/>
          <ac:spMkLst>
            <pc:docMk/>
            <pc:sldMk cId="3942664693" sldId="318"/>
            <ac:spMk id="3" creationId="{67DB5DA2-5BF0-B64D-108E-EEBA80903800}"/>
          </ac:spMkLst>
        </pc:spChg>
        <pc:picChg chg="add del mod">
          <ac:chgData name="Muskan Kashyap" userId="11e898e26eb64a36" providerId="LiveId" clId="{23E1118F-187A-4B37-9E3B-C96565101263}" dt="2025-08-29T11:15:51.957" v="81" actId="478"/>
          <ac:picMkLst>
            <pc:docMk/>
            <pc:sldMk cId="3942664693" sldId="318"/>
            <ac:picMk id="4" creationId="{8320879E-5B88-9067-1DB3-3A4C5846AD19}"/>
          </ac:picMkLst>
        </pc:picChg>
        <pc:picChg chg="add mod">
          <ac:chgData name="Muskan Kashyap" userId="11e898e26eb64a36" providerId="LiveId" clId="{23E1118F-187A-4B37-9E3B-C96565101263}" dt="2025-08-29T11:15:52.638" v="82"/>
          <ac:picMkLst>
            <pc:docMk/>
            <pc:sldMk cId="3942664693" sldId="318"/>
            <ac:picMk id="5" creationId="{D0362D1A-6724-346E-F8D5-F7413226FB26}"/>
          </ac:picMkLst>
        </pc:picChg>
      </pc:sldChg>
      <pc:sldChg chg="addSp delSp modSp mod">
        <pc:chgData name="Muskan Kashyap" userId="11e898e26eb64a36" providerId="LiveId" clId="{23E1118F-187A-4B37-9E3B-C96565101263}" dt="2025-08-29T11:16:03.036" v="84"/>
        <pc:sldMkLst>
          <pc:docMk/>
          <pc:sldMk cId="1031564875" sldId="321"/>
        </pc:sldMkLst>
        <pc:spChg chg="mod">
          <ac:chgData name="Muskan Kashyap" userId="11e898e26eb64a36" providerId="LiveId" clId="{23E1118F-187A-4B37-9E3B-C96565101263}" dt="2025-08-29T11:09:27.679" v="53" actId="207"/>
          <ac:spMkLst>
            <pc:docMk/>
            <pc:sldMk cId="1031564875" sldId="321"/>
            <ac:spMk id="3" creationId="{D7CAA5FC-8F05-C81A-355A-F9922CBD17FB}"/>
          </ac:spMkLst>
        </pc:spChg>
        <pc:picChg chg="add del mod">
          <ac:chgData name="Muskan Kashyap" userId="11e898e26eb64a36" providerId="LiveId" clId="{23E1118F-187A-4B37-9E3B-C96565101263}" dt="2025-08-29T11:16:02.449" v="83" actId="478"/>
          <ac:picMkLst>
            <pc:docMk/>
            <pc:sldMk cId="1031564875" sldId="321"/>
            <ac:picMk id="4" creationId="{0846E6A9-7E68-9B96-6C5A-817199CDC74E}"/>
          </ac:picMkLst>
        </pc:picChg>
        <pc:picChg chg="add mod">
          <ac:chgData name="Muskan Kashyap" userId="11e898e26eb64a36" providerId="LiveId" clId="{23E1118F-187A-4B37-9E3B-C96565101263}" dt="2025-08-29T11:16:03.036" v="84"/>
          <ac:picMkLst>
            <pc:docMk/>
            <pc:sldMk cId="1031564875" sldId="321"/>
            <ac:picMk id="5" creationId="{CD9FCBA7-858B-A017-AFB3-6B95E63EC859}"/>
          </ac:picMkLst>
        </pc:picChg>
      </pc:sldChg>
      <pc:sldChg chg="addSp delSp modSp mod">
        <pc:chgData name="Muskan Kashyap" userId="11e898e26eb64a36" providerId="LiveId" clId="{23E1118F-187A-4B37-9E3B-C96565101263}" dt="2025-08-29T11:16:07.374" v="86"/>
        <pc:sldMkLst>
          <pc:docMk/>
          <pc:sldMk cId="2999037591" sldId="325"/>
        </pc:sldMkLst>
        <pc:spChg chg="mod">
          <ac:chgData name="Muskan Kashyap" userId="11e898e26eb64a36" providerId="LiveId" clId="{23E1118F-187A-4B37-9E3B-C96565101263}" dt="2025-08-29T11:09:45.424" v="54" actId="207"/>
          <ac:spMkLst>
            <pc:docMk/>
            <pc:sldMk cId="2999037591" sldId="325"/>
            <ac:spMk id="3" creationId="{5342C635-1F01-9965-0C44-16F2D39D7516}"/>
          </ac:spMkLst>
        </pc:spChg>
        <pc:picChg chg="add del mod">
          <ac:chgData name="Muskan Kashyap" userId="11e898e26eb64a36" providerId="LiveId" clId="{23E1118F-187A-4B37-9E3B-C96565101263}" dt="2025-08-29T11:16:06.612" v="85" actId="478"/>
          <ac:picMkLst>
            <pc:docMk/>
            <pc:sldMk cId="2999037591" sldId="325"/>
            <ac:picMk id="4" creationId="{74C39B75-1034-2B6A-237B-9C07CAAADA21}"/>
          </ac:picMkLst>
        </pc:picChg>
        <pc:picChg chg="add mod">
          <ac:chgData name="Muskan Kashyap" userId="11e898e26eb64a36" providerId="LiveId" clId="{23E1118F-187A-4B37-9E3B-C96565101263}" dt="2025-08-29T11:16:07.374" v="86"/>
          <ac:picMkLst>
            <pc:docMk/>
            <pc:sldMk cId="2999037591" sldId="325"/>
            <ac:picMk id="5" creationId="{C5404DBD-C97F-BE78-5867-743F922909FF}"/>
          </ac:picMkLst>
        </pc:picChg>
      </pc:sldChg>
      <pc:sldChg chg="addSp delSp modSp add del mod">
        <pc:chgData name="Muskan Kashyap" userId="11e898e26eb64a36" providerId="LiveId" clId="{23E1118F-187A-4B37-9E3B-C96565101263}" dt="2025-08-29T11:42:32.540" v="883" actId="14100"/>
        <pc:sldMkLst>
          <pc:docMk/>
          <pc:sldMk cId="2938166851" sldId="329"/>
        </pc:sldMkLst>
        <pc:spChg chg="mod">
          <ac:chgData name="Muskan Kashyap" userId="11e898e26eb64a36" providerId="LiveId" clId="{23E1118F-187A-4B37-9E3B-C96565101263}" dt="2025-08-29T11:38:26.229" v="875" actId="1076"/>
          <ac:spMkLst>
            <pc:docMk/>
            <pc:sldMk cId="2938166851" sldId="329"/>
            <ac:spMk id="2" creationId="{D8D92169-000E-3F21-82E2-CDC66CF650BE}"/>
          </ac:spMkLst>
        </pc:spChg>
        <pc:picChg chg="add del mod">
          <ac:chgData name="Muskan Kashyap" userId="11e898e26eb64a36" providerId="LiveId" clId="{23E1118F-187A-4B37-9E3B-C96565101263}" dt="2025-08-29T11:37:05.156" v="863" actId="478"/>
          <ac:picMkLst>
            <pc:docMk/>
            <pc:sldMk cId="2938166851" sldId="329"/>
            <ac:picMk id="4" creationId="{F1B86431-A92E-FED3-6812-39DB65E87EBE}"/>
          </ac:picMkLst>
        </pc:picChg>
        <pc:picChg chg="add del mod">
          <ac:chgData name="Muskan Kashyap" userId="11e898e26eb64a36" providerId="LiveId" clId="{23E1118F-187A-4B37-9E3B-C96565101263}" dt="2025-08-29T11:42:17.398" v="879" actId="478"/>
          <ac:picMkLst>
            <pc:docMk/>
            <pc:sldMk cId="2938166851" sldId="329"/>
            <ac:picMk id="6" creationId="{C68B0CA5-EB56-509B-4A89-CC9B09B05F1E}"/>
          </ac:picMkLst>
        </pc:picChg>
        <pc:picChg chg="add mod">
          <ac:chgData name="Muskan Kashyap" userId="11e898e26eb64a36" providerId="LiveId" clId="{23E1118F-187A-4B37-9E3B-C96565101263}" dt="2025-08-29T11:42:32.540" v="883" actId="14100"/>
          <ac:picMkLst>
            <pc:docMk/>
            <pc:sldMk cId="2938166851" sldId="329"/>
            <ac:picMk id="8" creationId="{1E1BCB97-3059-1E52-AC72-449AD015F372}"/>
          </ac:picMkLst>
        </pc:picChg>
      </pc:sldChg>
      <pc:sldChg chg="addSp delSp modSp add mod ord">
        <pc:chgData name="Muskan Kashyap" userId="11e898e26eb64a36" providerId="LiveId" clId="{23E1118F-187A-4B37-9E3B-C96565101263}" dt="2025-08-29T11:50:38.765" v="1746"/>
        <pc:sldMkLst>
          <pc:docMk/>
          <pc:sldMk cId="2767990699" sldId="333"/>
        </pc:sldMkLst>
        <pc:spChg chg="mod">
          <ac:chgData name="Muskan Kashyap" userId="11e898e26eb64a36" providerId="LiveId" clId="{23E1118F-187A-4B37-9E3B-C96565101263}" dt="2025-08-29T11:23:55.509" v="101" actId="1076"/>
          <ac:spMkLst>
            <pc:docMk/>
            <pc:sldMk cId="2767990699" sldId="333"/>
            <ac:spMk id="2" creationId="{15D2E593-5C8A-F134-EE2F-A9DE41BB9B77}"/>
          </ac:spMkLst>
        </pc:spChg>
        <pc:spChg chg="mod">
          <ac:chgData name="Muskan Kashyap" userId="11e898e26eb64a36" providerId="LiveId" clId="{23E1118F-187A-4B37-9E3B-C96565101263}" dt="2025-08-29T11:33:37.719" v="859" actId="1076"/>
          <ac:spMkLst>
            <pc:docMk/>
            <pc:sldMk cId="2767990699" sldId="333"/>
            <ac:spMk id="3" creationId="{F540FBAE-554E-2CCF-DD63-B0FCFC201752}"/>
          </ac:spMkLst>
        </pc:spChg>
        <pc:picChg chg="add mod">
          <ac:chgData name="Muskan Kashyap" userId="11e898e26eb64a36" providerId="LiveId" clId="{23E1118F-187A-4B37-9E3B-C96565101263}" dt="2025-08-29T11:50:38.765" v="1746"/>
          <ac:picMkLst>
            <pc:docMk/>
            <pc:sldMk cId="2767990699" sldId="333"/>
            <ac:picMk id="4" creationId="{227C9C71-4B55-23B4-C9AA-49EA7FC6EC62}"/>
          </ac:picMkLst>
        </pc:picChg>
        <pc:picChg chg="del">
          <ac:chgData name="Muskan Kashyap" userId="11e898e26eb64a36" providerId="LiveId" clId="{23E1118F-187A-4B37-9E3B-C96565101263}" dt="2025-08-29T11:23:26.585" v="95" actId="478"/>
          <ac:picMkLst>
            <pc:docMk/>
            <pc:sldMk cId="2767990699" sldId="333"/>
            <ac:picMk id="5" creationId="{848B50F8-AD60-4D74-150C-F4CE47660A65}"/>
          </ac:picMkLst>
        </pc:picChg>
      </pc:sldChg>
      <pc:sldChg chg="add">
        <pc:chgData name="Muskan Kashyap" userId="11e898e26eb64a36" providerId="LiveId" clId="{23E1118F-187A-4B37-9E3B-C96565101263}" dt="2025-08-29T11:37:02.557" v="862" actId="2890"/>
        <pc:sldMkLst>
          <pc:docMk/>
          <pc:sldMk cId="4225032938" sldId="334"/>
        </pc:sldMkLst>
      </pc:sldChg>
      <pc:sldChg chg="addSp modSp add mod ord">
        <pc:chgData name="Muskan Kashyap" userId="11e898e26eb64a36" providerId="LiveId" clId="{23E1118F-187A-4B37-9E3B-C96565101263}" dt="2025-08-29T11:50:42.783" v="1747"/>
        <pc:sldMkLst>
          <pc:docMk/>
          <pc:sldMk cId="3957532002" sldId="335"/>
        </pc:sldMkLst>
        <pc:spChg chg="mod">
          <ac:chgData name="Muskan Kashyap" userId="11e898e26eb64a36" providerId="LiveId" clId="{23E1118F-187A-4B37-9E3B-C96565101263}" dt="2025-08-29T11:43:54.380" v="900" actId="113"/>
          <ac:spMkLst>
            <pc:docMk/>
            <pc:sldMk cId="3957532002" sldId="335"/>
            <ac:spMk id="2" creationId="{E102A4D9-F598-1DDF-6C41-BBF3DF607709}"/>
          </ac:spMkLst>
        </pc:spChg>
        <pc:spChg chg="mod">
          <ac:chgData name="Muskan Kashyap" userId="11e898e26eb64a36" providerId="LiveId" clId="{23E1118F-187A-4B37-9E3B-C96565101263}" dt="2025-08-29T11:49:43.565" v="1745" actId="20577"/>
          <ac:spMkLst>
            <pc:docMk/>
            <pc:sldMk cId="3957532002" sldId="335"/>
            <ac:spMk id="3" creationId="{A0BBD92F-71E5-B34F-186F-A9277157A192}"/>
          </ac:spMkLst>
        </pc:spChg>
        <pc:picChg chg="add mod">
          <ac:chgData name="Muskan Kashyap" userId="11e898e26eb64a36" providerId="LiveId" clId="{23E1118F-187A-4B37-9E3B-C96565101263}" dt="2025-08-29T11:50:42.783" v="1747"/>
          <ac:picMkLst>
            <pc:docMk/>
            <pc:sldMk cId="3957532002" sldId="335"/>
            <ac:picMk id="4" creationId="{8139F86C-FAB9-720B-3FDE-017AC6F14F37}"/>
          </ac:picMkLst>
        </pc:picChg>
      </pc:sldChg>
      <pc:sldChg chg="addSp modSp add mod">
        <pc:chgData name="Muskan Kashyap" userId="11e898e26eb64a36" providerId="LiveId" clId="{23E1118F-187A-4B37-9E3B-C96565101263}" dt="2025-08-29T12:02:44.901" v="2605"/>
        <pc:sldMkLst>
          <pc:docMk/>
          <pc:sldMk cId="3946353986" sldId="336"/>
        </pc:sldMkLst>
        <pc:spChg chg="mod">
          <ac:chgData name="Muskan Kashyap" userId="11e898e26eb64a36" providerId="LiveId" clId="{23E1118F-187A-4B37-9E3B-C96565101263}" dt="2025-08-29T11:59:21.645" v="2562" actId="20577"/>
          <ac:spMkLst>
            <pc:docMk/>
            <pc:sldMk cId="3946353986" sldId="336"/>
            <ac:spMk id="2" creationId="{97BADCB9-A366-01C8-D8F8-15D73877E8E5}"/>
          </ac:spMkLst>
        </pc:spChg>
        <pc:spChg chg="mod">
          <ac:chgData name="Muskan Kashyap" userId="11e898e26eb64a36" providerId="LiveId" clId="{23E1118F-187A-4B37-9E3B-C96565101263}" dt="2025-08-29T12:02:14.724" v="2601" actId="255"/>
          <ac:spMkLst>
            <pc:docMk/>
            <pc:sldMk cId="3946353986" sldId="336"/>
            <ac:spMk id="3" creationId="{1A593C6A-257E-50E1-51E5-7C478FA48B6F}"/>
          </ac:spMkLst>
        </pc:spChg>
        <pc:picChg chg="add mod">
          <ac:chgData name="Muskan Kashyap" userId="11e898e26eb64a36" providerId="LiveId" clId="{23E1118F-187A-4B37-9E3B-C96565101263}" dt="2025-08-29T12:02:44.901" v="2605"/>
          <ac:picMkLst>
            <pc:docMk/>
            <pc:sldMk cId="3946353986" sldId="336"/>
            <ac:picMk id="4" creationId="{3D5D01EE-46B3-39D3-3C23-ED8CAF736295}"/>
          </ac:picMkLst>
        </pc:picChg>
      </pc:sldChg>
      <pc:sldChg chg="addSp modSp add mod">
        <pc:chgData name="Muskan Kashyap" userId="11e898e26eb64a36" providerId="LiveId" clId="{23E1118F-187A-4B37-9E3B-C96565101263}" dt="2025-08-29T12:02:46.698" v="2606"/>
        <pc:sldMkLst>
          <pc:docMk/>
          <pc:sldMk cId="2063360152" sldId="337"/>
        </pc:sldMkLst>
        <pc:spChg chg="mod">
          <ac:chgData name="Muskan Kashyap" userId="11e898e26eb64a36" providerId="LiveId" clId="{23E1118F-187A-4B37-9E3B-C96565101263}" dt="2025-08-29T12:00:54.503" v="2586" actId="113"/>
          <ac:spMkLst>
            <pc:docMk/>
            <pc:sldMk cId="2063360152" sldId="337"/>
            <ac:spMk id="2" creationId="{169112BE-F6B5-FBB4-683B-B5A4519A4002}"/>
          </ac:spMkLst>
        </pc:spChg>
        <pc:spChg chg="mod">
          <ac:chgData name="Muskan Kashyap" userId="11e898e26eb64a36" providerId="LiveId" clId="{23E1118F-187A-4B37-9E3B-C96565101263}" dt="2025-08-29T12:02:23.313" v="2602" actId="255"/>
          <ac:spMkLst>
            <pc:docMk/>
            <pc:sldMk cId="2063360152" sldId="337"/>
            <ac:spMk id="3" creationId="{E174A912-2605-A74B-22F2-F11AD2E8B3AA}"/>
          </ac:spMkLst>
        </pc:spChg>
        <pc:picChg chg="add mod">
          <ac:chgData name="Muskan Kashyap" userId="11e898e26eb64a36" providerId="LiveId" clId="{23E1118F-187A-4B37-9E3B-C96565101263}" dt="2025-08-29T12:02:46.698" v="2606"/>
          <ac:picMkLst>
            <pc:docMk/>
            <pc:sldMk cId="2063360152" sldId="337"/>
            <ac:picMk id="4" creationId="{F4A0ACFD-9AC2-0612-E2A0-9A5242FB1B3C}"/>
          </ac:picMkLst>
        </pc:picChg>
      </pc:sldChg>
      <pc:sldChg chg="add">
        <pc:chgData name="Muskan Kashyap" userId="11e898e26eb64a36" providerId="LiveId" clId="{23E1118F-187A-4B37-9E3B-C96565101263}" dt="2025-08-29T12:04:52.979" v="2624" actId="2890"/>
        <pc:sldMkLst>
          <pc:docMk/>
          <pc:sldMk cId="2055669693" sldId="338"/>
        </pc:sldMkLst>
      </pc:sldChg>
      <pc:sldChg chg="addSp delSp modSp add mod">
        <pc:chgData name="Muskan Kashyap" userId="11e898e26eb64a36" providerId="LiveId" clId="{23E1118F-187A-4B37-9E3B-C96565101263}" dt="2025-08-29T12:17:44.158" v="2727" actId="478"/>
        <pc:sldMkLst>
          <pc:docMk/>
          <pc:sldMk cId="3800932487" sldId="339"/>
        </pc:sldMkLst>
        <pc:spChg chg="mod">
          <ac:chgData name="Muskan Kashyap" userId="11e898e26eb64a36" providerId="LiveId" clId="{23E1118F-187A-4B37-9E3B-C96565101263}" dt="2025-08-29T12:13:15.669" v="2687" actId="1076"/>
          <ac:spMkLst>
            <pc:docMk/>
            <pc:sldMk cId="3800932487" sldId="339"/>
            <ac:spMk id="2" creationId="{1E2F5C31-B83D-73D1-3E3E-06BCF08E2082}"/>
          </ac:spMkLst>
        </pc:spChg>
        <pc:spChg chg="mod">
          <ac:chgData name="Muskan Kashyap" userId="11e898e26eb64a36" providerId="LiveId" clId="{23E1118F-187A-4B37-9E3B-C96565101263}" dt="2025-08-29T12:16:46.251" v="2722" actId="207"/>
          <ac:spMkLst>
            <pc:docMk/>
            <pc:sldMk cId="3800932487" sldId="339"/>
            <ac:spMk id="3" creationId="{0330AFB9-26C8-B602-BCED-19A44649D9C4}"/>
          </ac:spMkLst>
        </pc:spChg>
        <pc:picChg chg="add del mod ord">
          <ac:chgData name="Muskan Kashyap" userId="11e898e26eb64a36" providerId="LiveId" clId="{23E1118F-187A-4B37-9E3B-C96565101263}" dt="2025-08-29T12:17:44.158" v="2727" actId="478"/>
          <ac:picMkLst>
            <pc:docMk/>
            <pc:sldMk cId="3800932487" sldId="339"/>
            <ac:picMk id="4" creationId="{C877D4CD-B80C-AD3F-60FD-222EF3FF43FC}"/>
          </ac:picMkLst>
        </pc:picChg>
      </pc:sldChg>
      <pc:sldChg chg="add del ord">
        <pc:chgData name="Muskan Kashyap" userId="11e898e26eb64a36" providerId="LiveId" clId="{23E1118F-187A-4B37-9E3B-C96565101263}" dt="2025-08-29T12:12:10.735" v="2673" actId="47"/>
        <pc:sldMkLst>
          <pc:docMk/>
          <pc:sldMk cId="1146894916" sldId="3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9T11:06:44.1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2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9514-4BF3-38A5-8AFF-04D5EEA10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D3E9B-E80E-9D74-D1FA-6A686D82E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35A27-B8E6-47E5-AB8B-0B6304C5E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4B7F3-AB41-9586-6926-B5DE022B2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5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CC50-875B-2B0B-F501-DE0527B6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97395-C590-835F-8A85-7454AEC6D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34D6B-4B6A-18D9-9731-3D04D6B59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0ABB1-B5E5-3175-9855-DA50C86DD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2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235B-40A2-1A77-278E-EC37C253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0AE9A-D1B0-B62E-7585-B034BB9D0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0C5EE-7802-CA72-EE29-753569957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8B66-A78D-5F0F-F6C5-0E630A716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1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4BD9-AB62-EFCE-CCEF-3BCF05CAC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A94082-4AB2-B553-F727-CF377C7EE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85976-C4C8-CD28-BDAF-5B41E5D6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C7995-68AA-6290-5943-C7264EB63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5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2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754880"/>
            <a:ext cx="11430000" cy="13716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528" y="6126480"/>
            <a:ext cx="603504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48640" y="2286000"/>
            <a:ext cx="11091672" cy="3346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492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ottom Right">
            <a:extLst>
              <a:ext uri="{FF2B5EF4-FFF2-40B4-BE49-F238E27FC236}">
                <a16:creationId xmlns:a16="http://schemas.microsoft.com/office/drawing/2014/main" id="{0E5E4AF1-5C64-AF7D-3DCF-67FF6202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0" y="4222592"/>
            <a:ext cx="4572000" cy="2635408"/>
            <a:chOff x="7980400" y="3276601"/>
            <a:chExt cx="4211600" cy="3581399"/>
          </a:xfrm>
        </p:grpSpPr>
        <p:grpSp>
          <p:nvGrpSpPr>
            <p:cNvPr id="3" name="Graphic 157">
              <a:extLst>
                <a:ext uri="{FF2B5EF4-FFF2-40B4-BE49-F238E27FC236}">
                  <a16:creationId xmlns:a16="http://schemas.microsoft.com/office/drawing/2014/main" id="{3504D9AC-A56D-26E2-7628-FCA205644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3A60F7DC-D428-2691-2024-FDC0A8F1D7F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4F8DA334-9C3E-53D2-8336-7253E3AF12E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D9A6F1F6-9959-9331-EF7E-CF44211DAC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91C24A8C-16F8-C6CF-A3D3-20BD9FE4625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B276BD0-4A6B-06B9-AD17-28C45F54EDC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20566CB5-910F-9CBD-3521-93919244860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5591EF06-D01C-ED06-33B6-7ABBB5C40B1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id="{AD4040B3-F70D-2EBB-B994-6A24050A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475488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988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6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Top Right">
            <a:extLst>
              <a:ext uri="{FF2B5EF4-FFF2-40B4-BE49-F238E27FC236}">
                <a16:creationId xmlns:a16="http://schemas.microsoft.com/office/drawing/2014/main" id="{3CBE3FA5-1D12-E2FA-F6C4-E8BE184EE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314340" y="-1"/>
            <a:ext cx="3877660" cy="5906585"/>
            <a:chOff x="10849" y="-3086"/>
            <a:chExt cx="2198951" cy="3349518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4172A1F4-49C3-5D7A-52B9-1066ED8D1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FBF7309D-93C5-EDDF-70F8-BB6CDE096E0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54770304-0166-E338-9DC5-53FF3EAE5A2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84659F45-0B9C-5A8E-603E-B596282270D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70A5F154-3FCF-47B9-B7C5-35BF9591E231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421000D3-834B-680B-2527-D152BB8F1EE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42E06095-8C9B-EE19-1498-77CFC001B9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94C4696D-BBBC-E412-D4E6-75FC29A8994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9D926F0F-ADC0-F590-4458-2C1E7E553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0" y="2702248"/>
            <a:ext cx="2062373" cy="4155752"/>
            <a:chOff x="10849" y="15178"/>
            <a:chExt cx="2198951" cy="3331254"/>
          </a:xfrm>
        </p:grpSpPr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AAA63A7B-917E-3C2F-47F3-D5D6D45B191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79B7A8C2-F0EF-86E1-6636-07C931C0E7F3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8E23E81E-4B9A-52D9-6D8E-34A0E5E3F49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2FEE8188-CA2A-2E73-3F39-9B7EC600A6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6FDA9D3F-08AF-922F-425B-5BF91ABE44E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79545655-F52E-17B0-581D-57970E8137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9FF8CC2F-D9BE-D072-DFBA-A03420C403C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7280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5212080" cy="3840480"/>
          </a:xfrm>
        </p:spPr>
        <p:txBody>
          <a:bodyPr>
            <a:normAutofit/>
          </a:bodyPr>
          <a:lstStyle>
            <a:lvl1pPr marL="514350" indent="-514350">
              <a:spcBef>
                <a:spcPts val="1600"/>
              </a:spcBef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600"/>
            </a:lvl2pPr>
            <a:lvl3pPr marL="1609344" indent="-512064">
              <a:buFont typeface="+mj-lt"/>
              <a:buAutoNum type="arabicParenR"/>
              <a:defRPr sz="1400"/>
            </a:lvl3pPr>
            <a:lvl4pPr marL="2212848" indent="-512064">
              <a:spcBef>
                <a:spcPts val="500"/>
              </a:spcBef>
              <a:buFont typeface="+mj-lt"/>
              <a:buAutoNum type="alphaLcParenR"/>
              <a:defRPr sz="1200"/>
            </a:lvl4pPr>
            <a:lvl5pPr marL="2724912" indent="-512064"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286000"/>
            <a:ext cx="5212080" cy="384048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837C813-621D-5D2C-4019-EE809760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8AA2A2F-7F84-7371-DE7D-3170E7F1BB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67060" y="6356350"/>
            <a:ext cx="845820" cy="365125"/>
          </a:xfrm>
        </p:spPr>
        <p:txBody>
          <a:bodyPr/>
          <a:lstStyle/>
          <a:p>
            <a:fld id="{294A09A9-5501-47C1-A89A-A340965A2BE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685800"/>
            <a:ext cx="5029200" cy="4023360"/>
          </a:xfrm>
        </p:spPr>
        <p:txBody>
          <a:bodyPr anchor="b">
            <a:noAutofit/>
          </a:bodyPr>
          <a:lstStyle>
            <a:lvl1pPr>
              <a:defRPr sz="4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846320"/>
            <a:ext cx="5029200" cy="1554480"/>
          </a:xfrm>
        </p:spPr>
        <p:txBody>
          <a:bodyPr>
            <a:noAutofit/>
          </a:bodyPr>
          <a:lstStyle>
            <a:lvl1pPr marL="0" indent="0">
              <a:lnSpc>
                <a:spcPct val="140000"/>
              </a:lnSpc>
              <a:buNone/>
              <a:defRPr sz="1800"/>
            </a:lvl1pPr>
            <a:lvl2pPr marL="457200" indent="0">
              <a:lnSpc>
                <a:spcPts val="2200"/>
              </a:lnSpc>
              <a:buNone/>
              <a:defRPr sz="1800"/>
            </a:lvl2pPr>
            <a:lvl3pPr marL="914400" indent="0">
              <a:lnSpc>
                <a:spcPts val="2200"/>
              </a:lnSpc>
              <a:buNone/>
              <a:defRPr sz="1800"/>
            </a:lvl3pPr>
            <a:lvl4pPr marL="1371600" indent="0">
              <a:lnSpc>
                <a:spcPts val="2200"/>
              </a:lnSpc>
              <a:buNone/>
              <a:defRPr sz="1800"/>
            </a:lvl4pPr>
            <a:lvl5pPr marL="1828800" indent="0">
              <a:lnSpc>
                <a:spcPts val="2200"/>
              </a:lnSpc>
              <a:buNone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914400"/>
            <a:ext cx="3108960" cy="2194560"/>
          </a:xfrm>
        </p:spPr>
        <p:txBody>
          <a:bodyPr anchor="t">
            <a:noAutofit/>
          </a:bodyPr>
          <a:lstStyle>
            <a:lvl1pPr>
              <a:defRPr sz="24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274320"/>
            <a:ext cx="11430000" cy="1371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48" y="1709928"/>
            <a:ext cx="11430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83C85C-0C17-7BD4-8059-020CB5A8C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59152"/>
            <a:ext cx="12188952" cy="4498848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8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7E501A87-7B96-007F-18D6-34F359F3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3066" y="475707"/>
            <a:ext cx="3877660" cy="5906585"/>
            <a:chOff x="10849" y="-3086"/>
            <a:chExt cx="2198949" cy="3349518"/>
          </a:xfrm>
        </p:grpSpPr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111EFC7A-ACD9-199F-E4A7-8C34E0EEA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692843" y="-3086"/>
              <a:ext cx="1326110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4A6B9ECC-4E29-2F57-E50C-A8AE68055078}"/>
                </a:ext>
              </a:extLst>
            </p:cNvPr>
            <p:cNvSpPr/>
            <p:nvPr userDrawn="1"/>
          </p:nvSpPr>
          <p:spPr>
            <a:xfrm>
              <a:off x="19394" y="15241"/>
              <a:ext cx="2190404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3726349E-3BE0-B780-82BA-6B9BBE73CF09}"/>
                </a:ext>
              </a:extLst>
            </p:cNvPr>
            <p:cNvSpPr/>
            <p:nvPr userDrawn="1"/>
          </p:nvSpPr>
          <p:spPr>
            <a:xfrm>
              <a:off x="10849" y="15178"/>
              <a:ext cx="1978673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C2107A5F-3CD3-B256-F3ED-018F05C7DB72}"/>
                </a:ext>
              </a:extLst>
            </p:cNvPr>
            <p:cNvSpPr/>
            <p:nvPr userDrawn="1"/>
          </p:nvSpPr>
          <p:spPr>
            <a:xfrm>
              <a:off x="25092" y="15178"/>
              <a:ext cx="1566145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9C28699F-D10F-55C4-CCFF-C7355D570704}"/>
                </a:ext>
              </a:extLst>
            </p:cNvPr>
            <p:cNvSpPr/>
            <p:nvPr userDrawn="1"/>
          </p:nvSpPr>
          <p:spPr>
            <a:xfrm>
              <a:off x="10849" y="15178"/>
              <a:ext cx="1368430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EA3D5E76-F8C1-6F4A-298A-A21D6A99BD0A}"/>
                </a:ext>
              </a:extLst>
            </p:cNvPr>
            <p:cNvSpPr/>
            <p:nvPr userDrawn="1"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8FE3B266-49E5-6578-0C2A-BC018130F6DC}"/>
                </a:ext>
              </a:extLst>
            </p:cNvPr>
            <p:cNvSpPr/>
            <p:nvPr userDrawn="1"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88E1CE45-51AC-C899-077B-AC023AFB2BE3}"/>
                </a:ext>
              </a:extLst>
            </p:cNvPr>
            <p:cNvSpPr/>
            <p:nvPr userDrawn="1"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657600" cy="475488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914400"/>
            <a:ext cx="5486400" cy="4754880"/>
          </a:xfrm>
        </p:spPr>
        <p:txBody>
          <a:bodyPr anchor="t" anchorCtr="0"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75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576072"/>
            <a:ext cx="4937760" cy="402336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846320"/>
            <a:ext cx="4937760" cy="155448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8" name="Bottom Right">
            <a:extLst>
              <a:ext uri="{FF2B5EF4-FFF2-40B4-BE49-F238E27FC236}">
                <a16:creationId xmlns:a16="http://schemas.microsoft.com/office/drawing/2014/main" id="{7CA8026F-F3E2-F0AC-BA28-474EDDAC7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782E918B-03BB-ACBE-8695-C038FDB8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F40556B5-03F2-5DD3-B639-14377EFFE7F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45B7ADF8-3ED6-87A7-6F47-B78462C77A2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D52AE879-F1BC-2561-2FBF-ABB2E105164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1EA5E2E-9618-98D9-9F06-C4647D1D4293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E28E6EE4-71BD-B4F1-3573-874D81459D29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2B468A56-8603-6EAF-27BD-FEDFC0343A8F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5DA205BC-40D5-E366-BFD0-0B79F340B66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2BEE78C5-0ADB-2DA5-F70E-5D73E2826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17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3108960" cy="219456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3429000"/>
            <a:ext cx="3108960" cy="301752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8112" y="630936"/>
            <a:ext cx="5705856" cy="5843016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Right">
            <a:extLst>
              <a:ext uri="{FF2B5EF4-FFF2-40B4-BE49-F238E27FC236}">
                <a16:creationId xmlns:a16="http://schemas.microsoft.com/office/drawing/2014/main" id="{E97F5289-BEE7-79B5-BB8E-94638A05B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0129627" y="2702248"/>
            <a:ext cx="2062373" cy="4155752"/>
            <a:chOff x="10849" y="15178"/>
            <a:chExt cx="2198951" cy="3331254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444EE97B-10EF-6A90-36F9-54621804176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B37572F-3CF3-5EB8-2A9C-423F9161551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F46101FA-DB58-40A4-BD93-35E09F7571D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2E4933A0-A538-7EFB-417B-E2C222C1AF4E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6C2DFDF6-D78B-5984-D82E-9CEFAB74F71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855628AA-C9BE-E5CF-15C9-5AF3F3F7ACF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B87AC7A6-6033-A3C4-6202-864E4062FD4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0" y="914400"/>
            <a:ext cx="5029200" cy="219456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5120" y="3429000"/>
            <a:ext cx="5029200" cy="269748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4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7223760" cy="91440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4389120"/>
            <a:ext cx="7223760" cy="18288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13FFB825-245A-CEB4-BC9B-8E6001FC84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448" y="0"/>
            <a:ext cx="4032504" cy="6858000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2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ottom Right">
            <a:extLst>
              <a:ext uri="{FF2B5EF4-FFF2-40B4-BE49-F238E27FC236}">
                <a16:creationId xmlns:a16="http://schemas.microsoft.com/office/drawing/2014/main" id="{08712125-56A8-F96B-CDF1-F3792D47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7993448" y="0"/>
            <a:ext cx="4211600" cy="3581399"/>
            <a:chOff x="7980400" y="3276601"/>
            <a:chExt cx="4211600" cy="3581399"/>
          </a:xfrm>
        </p:grpSpPr>
        <p:grpSp>
          <p:nvGrpSpPr>
            <p:cNvPr id="9" name="Graphic 157">
              <a:extLst>
                <a:ext uri="{FF2B5EF4-FFF2-40B4-BE49-F238E27FC236}">
                  <a16:creationId xmlns:a16="http://schemas.microsoft.com/office/drawing/2014/main" id="{606BED4C-626B-4034-F706-C47B39AD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1" name="Freeform: Shape 24">
                <a:extLst>
                  <a:ext uri="{FF2B5EF4-FFF2-40B4-BE49-F238E27FC236}">
                    <a16:creationId xmlns:a16="http://schemas.microsoft.com/office/drawing/2014/main" id="{1E44F1DA-BBA0-DBF5-E95D-DA413CECCC3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2" name="Freeform: Shape 25">
                <a:extLst>
                  <a:ext uri="{FF2B5EF4-FFF2-40B4-BE49-F238E27FC236}">
                    <a16:creationId xmlns:a16="http://schemas.microsoft.com/office/drawing/2014/main" id="{1F84F55C-F405-CAE8-CC7B-F36BF514253C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3" name="Freeform: Shape 26">
                <a:extLst>
                  <a:ext uri="{FF2B5EF4-FFF2-40B4-BE49-F238E27FC236}">
                    <a16:creationId xmlns:a16="http://schemas.microsoft.com/office/drawing/2014/main" id="{516BE7FD-A069-8AEE-40A9-1F269525F7C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AA1320FC-7DC3-FFF5-F832-D065D7F3F0B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3B19DAD1-8FA1-2EC0-26E0-10CF718694D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01713054-80A0-F251-23CE-6EC15BA9852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  <p:sp>
            <p:nvSpPr>
              <p:cNvPr id="17" name="Freeform: Shape 36">
                <a:extLst>
                  <a:ext uri="{FF2B5EF4-FFF2-40B4-BE49-F238E27FC236}">
                    <a16:creationId xmlns:a16="http://schemas.microsoft.com/office/drawing/2014/main" id="{67EE807A-C6CE-4AA4-7E0A-7365647ACD8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US" noProof="0" dirty="0"/>
              </a:p>
            </p:txBody>
          </p:sp>
        </p:grp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0A5ACDEC-DD52-7136-650B-7390C0FBA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14400"/>
            <a:ext cx="10963656" cy="914400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286000"/>
            <a:ext cx="3108960" cy="329184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97096" y="2286000"/>
            <a:ext cx="7315200" cy="3410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56350"/>
            <a:ext cx="2743200" cy="365125"/>
          </a:xfrm>
        </p:spPr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7096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6476" y="6356350"/>
            <a:ext cx="845820" cy="365125"/>
          </a:xfrm>
        </p:spPr>
        <p:txBody>
          <a:bodyPr/>
          <a:lstStyle/>
          <a:p>
            <a:fld id="{CBD12358-51D2-46B3-9BDE-DF29528B945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537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07980" y="6356350"/>
            <a:ext cx="845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5" r:id="rId3"/>
    <p:sldLayoutId id="2147483674" r:id="rId4"/>
    <p:sldLayoutId id="2147483676" r:id="rId5"/>
    <p:sldLayoutId id="2147483681" r:id="rId6"/>
    <p:sldLayoutId id="2147483677" r:id="rId7"/>
    <p:sldLayoutId id="2147483683" r:id="rId8"/>
    <p:sldLayoutId id="2147483678" r:id="rId9"/>
    <p:sldLayoutId id="2147483679" r:id="rId10"/>
    <p:sldLayoutId id="2147483680" r:id="rId11"/>
    <p:sldLayoutId id="2147483652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ecteezy.com/photo/22379220-colorful-human-dna-strand-surrounded-dna-structure-generative-a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article/18/2/perl-hashes-and-arrays-basic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article/18/2/perl-hashes-and-arrays-basic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vecteezy.com/photo/22379220-colorful-human-dna-strand-surrounded-dna-structure-generativ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2" y="4687312"/>
            <a:ext cx="11430000" cy="1371600"/>
          </a:xfrm>
        </p:spPr>
        <p:txBody>
          <a:bodyPr anchor="b" anchorCtr="0">
            <a:noAutofit/>
          </a:bodyPr>
          <a:lstStyle/>
          <a:p>
            <a:r>
              <a:rPr lang="en-US" sz="3200" b="1" dirty="0"/>
              <a:t>Comparative Analysis of Acetylcholinesterase (</a:t>
            </a:r>
            <a:r>
              <a:rPr lang="en-US" sz="3200" b="1" dirty="0" err="1"/>
              <a:t>AChE</a:t>
            </a:r>
            <a:r>
              <a:rPr lang="en-US" sz="3200" b="1" dirty="0"/>
              <a:t>) Using </a:t>
            </a:r>
            <a:r>
              <a:rPr lang="en-US" sz="3200" b="1" dirty="0" err="1"/>
              <a:t>Biopython</a:t>
            </a:r>
            <a:r>
              <a:rPr lang="en-US" sz="3200" b="1" dirty="0"/>
              <a:t>: </a:t>
            </a:r>
            <a:br>
              <a:rPr lang="en-US" sz="3200" b="1" dirty="0"/>
            </a:br>
            <a:r>
              <a:rPr lang="en-US" sz="3200" b="1" dirty="0"/>
              <a:t>Conserved Motifs and Phylogenetic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1528" y="6126480"/>
            <a:ext cx="6035040" cy="457200"/>
          </a:xfrm>
        </p:spPr>
        <p:txBody>
          <a:bodyPr anchor="ctr">
            <a:normAutofit/>
          </a:bodyPr>
          <a:lstStyle/>
          <a:p>
            <a:r>
              <a:rPr lang="en-US" b="1" dirty="0"/>
              <a:t>Muskan Kashyap (MSc Biotechnology)</a:t>
            </a:r>
          </a:p>
        </p:txBody>
      </p:sp>
      <p:pic>
        <p:nvPicPr>
          <p:cNvPr id="16" name="Picture Placeholder 11" descr="A dna strand with colorful dots&#10;&#10;AI-generated content may be incorrect.">
            <a:extLst>
              <a:ext uri="{FF2B5EF4-FFF2-40B4-BE49-F238E27FC236}">
                <a16:creationId xmlns:a16="http://schemas.microsoft.com/office/drawing/2014/main" id="{EBF50FD8-1991-3445-3A5E-935A5A7E3B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014" b="18014"/>
          <a:stretch>
            <a:fillRect/>
          </a:stretch>
        </p:blipFill>
        <p:spPr>
          <a:xfrm>
            <a:off x="0" y="0"/>
            <a:ext cx="12188825" cy="4498975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0F445-193C-CB05-6A59-BD193C0C6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B05A7B-0EE1-D916-1C5A-7EB7DF18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0"/>
            <a:ext cx="1171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4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24FD-6638-CB9C-E2E2-2762A910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932-A90E-7676-BFCB-8D2BAC9B5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457200"/>
            <a:ext cx="10312400" cy="823297"/>
          </a:xfrm>
          <a:noFill/>
        </p:spPr>
        <p:txBody>
          <a:bodyPr>
            <a:noAutofit/>
          </a:bodyPr>
          <a:lstStyle/>
          <a:p>
            <a:r>
              <a:rPr lang="en-US" sz="3200" b="1" dirty="0"/>
              <a:t>Step 2: Multiple Sequence Alignment (MSA)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B5DA2-5BF0-B64D-108E-EEBA80903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976120"/>
            <a:ext cx="10312400" cy="3789680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Clustal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Omega (through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to align sequences.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MSA arranges sequences in a way that similar regions are aligned vertically.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Purpose: To identify conserved motifs that remain unchanged across species (indicating functional importance).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 files generated:                                                                                                           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alignment file (can be opened in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Jalview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Clustal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viewer).                                 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PHYLIP format (used in phylogenetic tree construction).</a:t>
            </a:r>
          </a:p>
        </p:txBody>
      </p:sp>
      <p:pic>
        <p:nvPicPr>
          <p:cNvPr id="5" name="Picture 4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D0362D1A-6724-346E-F8D5-F7413226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2978-99B1-F322-8CBD-34604AEDB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1E32587-87E3-6FED-32EA-D3FA2326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44" y="0"/>
            <a:ext cx="11667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7057-4C9B-A1E8-4B7D-8D555505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B40FDB7-24A5-1FE0-B843-6BA8F264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4" y="0"/>
            <a:ext cx="1170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7EF5C-F6A7-BE0F-88F1-10010806F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5234-0FEF-CB88-BE8F-D444D213E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457200"/>
            <a:ext cx="10312400" cy="823297"/>
          </a:xfrm>
          <a:noFill/>
        </p:spPr>
        <p:txBody>
          <a:bodyPr>
            <a:noAutofit/>
          </a:bodyPr>
          <a:lstStyle/>
          <a:p>
            <a:r>
              <a:rPr lang="en-US" sz="3600" b="1" dirty="0"/>
              <a:t>Step 3: Conserved Motif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AA5FC-8F05-C81A-355A-F9922CBD1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976120"/>
            <a:ext cx="10312400" cy="3789680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Analyzed the aligned sequences to find blocks of amino acids conserved across species.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These conserved motifs likely represent active sites or binding regions of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Such regions are important in drug design (because drugs bind to conserved functional sites).</a:t>
            </a:r>
          </a:p>
        </p:txBody>
      </p:sp>
      <p:pic>
        <p:nvPicPr>
          <p:cNvPr id="5" name="Picture 4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CD9FCBA7-858B-A017-AFB3-6B95E63E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0F165-FB03-0F09-6C10-C43D8B1A7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E2E5A1-657F-DABD-C5B1-C17710D6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0"/>
            <a:ext cx="1171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B281A-179B-B4BE-6940-1A92E950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DAB3E8D-3AEF-5460-5C0F-9B051D87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4" y="0"/>
            <a:ext cx="1170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4E01F-3AA2-0CD8-50FB-81FF0CB0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C5A616E-6BAC-69E4-ACA6-DA7BFDA0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0"/>
            <a:ext cx="1171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6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F959-F96D-D8A5-B95B-EABD2ECA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E5299-F78B-DCE8-1604-A23CB524F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457200"/>
            <a:ext cx="10312400" cy="823297"/>
          </a:xfrm>
          <a:noFill/>
        </p:spPr>
        <p:txBody>
          <a:bodyPr>
            <a:noAutofit/>
          </a:bodyPr>
          <a:lstStyle/>
          <a:p>
            <a:r>
              <a:rPr lang="en-US" sz="3600" b="1" dirty="0"/>
              <a:t>Step 4: Phylogenetic Tree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2C635-1F01-9965-0C44-16F2D39D7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976120"/>
            <a:ext cx="10312400" cy="3789680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Biopython’s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Phylo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module to construct a tree from the alignment.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tree shows evolutionary relationships among species based on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similarity.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Example: Human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closer to Mouse/Rat than to Zebrafish or Fruit fly.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Exported and visualized tree as 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presentation.</a:t>
            </a:r>
          </a:p>
        </p:txBody>
      </p:sp>
      <p:pic>
        <p:nvPicPr>
          <p:cNvPr id="5" name="Picture 4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C5404DBD-C97F-BE78-5867-743F9229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A15DE-F642-1C25-4A9A-9848D8D5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F523A32-5A44-B3E0-8776-8EFDFB64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5" y="0"/>
            <a:ext cx="1169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C704D4-16E3-D284-F3F2-30C56872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19667"/>
            <a:ext cx="7223760" cy="914400"/>
          </a:xfrm>
          <a:noFill/>
        </p:spPr>
        <p:txBody>
          <a:bodyPr anchor="t" anchorCtr="0">
            <a:noAutofit/>
          </a:bodyPr>
          <a:lstStyle/>
          <a:p>
            <a:r>
              <a:rPr lang="en-US" b="1" u="sng" dirty="0"/>
              <a:t>What is this project about?</a:t>
            </a:r>
            <a:endParaRPr lang="en-US" sz="2400" b="1" u="sng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7CDFB9F-0D7F-E1B9-4F62-851CE0115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39" y="1256454"/>
            <a:ext cx="11059160" cy="182880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bioinformatics analysis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the enzyme Acetylcholinesterase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study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sequences from different species.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Identified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conserved motifs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(functionally important regions).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Constructed a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phylogenetic tree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understand evolutionary relationships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8E33E2-A438-777C-B85A-D0B3FC3DF2BC}"/>
              </a:ext>
            </a:extLst>
          </p:cNvPr>
          <p:cNvSpPr txBox="1">
            <a:spLocks/>
          </p:cNvSpPr>
          <p:nvPr/>
        </p:nvSpPr>
        <p:spPr>
          <a:xfrm>
            <a:off x="548640" y="3852333"/>
            <a:ext cx="7223760" cy="9144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Why </a:t>
            </a:r>
            <a:r>
              <a:rPr lang="en-US" b="1" u="sng" dirty="0" err="1"/>
              <a:t>AChE</a:t>
            </a:r>
            <a:r>
              <a:rPr lang="en-US" b="1" u="sng" dirty="0"/>
              <a:t>?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6569C08-BB76-C9C8-9112-D62302D27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39" y="4389120"/>
            <a:ext cx="8942493" cy="182880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AChE</a:t>
            </a:r>
            <a:r>
              <a:rPr lang="en-US" dirty="0"/>
              <a:t> plays a critical role in </a:t>
            </a:r>
            <a:r>
              <a:rPr lang="en-US" b="1" dirty="0"/>
              <a:t>nerve signal transmission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Inhibiting </a:t>
            </a:r>
            <a:r>
              <a:rPr lang="en-US" dirty="0" err="1"/>
              <a:t>AChE</a:t>
            </a:r>
            <a:r>
              <a:rPr lang="en-US" dirty="0"/>
              <a:t> is a key strategy in </a:t>
            </a:r>
            <a:r>
              <a:rPr lang="en-US" b="1" dirty="0"/>
              <a:t>Alzheimer’s disease drug design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Understanding conserved regions can help in </a:t>
            </a:r>
            <a:r>
              <a:rPr lang="en-US" b="1" dirty="0"/>
              <a:t>drug target identification</a:t>
            </a:r>
            <a:r>
              <a:rPr lang="en-US" dirty="0"/>
              <a:t>.</a:t>
            </a:r>
            <a:endParaRPr lang="en-US" sz="1800" dirty="0"/>
          </a:p>
        </p:txBody>
      </p:sp>
      <p:pic>
        <p:nvPicPr>
          <p:cNvPr id="16" name="Picture 15" descr="A blue and yellow snake symbol&#10;&#10;AI-generated content may be incorrect.">
            <a:extLst>
              <a:ext uri="{FF2B5EF4-FFF2-40B4-BE49-F238E27FC236}">
                <a16:creationId xmlns:a16="http://schemas.microsoft.com/office/drawing/2014/main" id="{59687206-96DC-D217-47EF-8A9CD0EA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389" y="65194"/>
            <a:ext cx="2223345" cy="2223345"/>
          </a:xfrm>
          <a:prstGeom prst="rect">
            <a:avLst/>
          </a:prstGeom>
        </p:spPr>
      </p:pic>
      <p:pic>
        <p:nvPicPr>
          <p:cNvPr id="3" name="Picture 2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AA4FE460-23D6-3274-D435-AFDDD750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3F0D-5F78-B484-48E7-BA241FBB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E05406-1C00-DBE1-4BAE-6862B321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2" y="-8467"/>
            <a:ext cx="11687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5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C7368-28FA-474B-E46D-9F5BDAA1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5E3DAB-C7D2-AD20-20C3-7EE7EC79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1" y="0"/>
            <a:ext cx="1171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9847-1C7F-3D55-871A-0856C5A44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465D-A445-6023-E1F0-6F67BFBC7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74320"/>
            <a:ext cx="11430000" cy="1371600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Visualization &amp; Interpretation</a:t>
            </a:r>
            <a:endParaRPr lang="en-US" sz="4400" b="1" dirty="0"/>
          </a:p>
        </p:txBody>
      </p:sp>
      <p:pic>
        <p:nvPicPr>
          <p:cNvPr id="4" name="Picture 6" descr="Protein Structure Imagens – Procure 118,494 fotos, vetores e vídeos | Adobe  Stock">
            <a:extLst>
              <a:ext uri="{FF2B5EF4-FFF2-40B4-BE49-F238E27FC236}">
                <a16:creationId xmlns:a16="http://schemas.microsoft.com/office/drawing/2014/main" id="{C0997CE1-F5AA-F69A-4E3A-7625A4631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422"/>
            <a:ext cx="12192000" cy="487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4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4B1C2-B827-BFF8-F451-1DB7B97B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E593-5C8A-F134-EE2F-A9DE41BB9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122254"/>
            <a:ext cx="10312400" cy="969946"/>
          </a:xfrm>
          <a:noFill/>
        </p:spPr>
        <p:txBody>
          <a:bodyPr>
            <a:noAutofit/>
          </a:bodyPr>
          <a:lstStyle/>
          <a:p>
            <a:r>
              <a:rPr lang="en-US" sz="3200" b="1" dirty="0"/>
              <a:t>Results – Multiple Sequence Alignment (MSA) &amp; Conserved Motifs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0FBAE-554E-2CCF-DD63-B0FCFC201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587261"/>
            <a:ext cx="10962959" cy="4299309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Alignment Process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                        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Performed using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Clustal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Omega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via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                                                                     Input: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ache_proteins.fasta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sequences from human, mouse, rat, zebrafish, fruit fly).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 files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                                                                                                                                        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for alignment visualization.                                                         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for tree construction.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Observations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           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Fully conserved motifs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detected → identical residues across all species.                       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Semi-conserved regions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substitutions with chemically similar amino acids.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Variable regions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species-specific differences.                                                                         Conserved motifs suggest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functional importance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(likely active or binding sites).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227C9C71-4B55-23B4-C9AA-49EA7FC6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9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97E1-7224-CF12-0B0B-BB0B9036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2169-000E-3F21-82E2-CDC66CF65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80" y="0"/>
            <a:ext cx="11165839" cy="56929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Alignment viewed in </a:t>
            </a:r>
            <a:r>
              <a:rPr lang="en-US" sz="2800" b="1" dirty="0" err="1"/>
              <a:t>Clustal</a:t>
            </a:r>
            <a:r>
              <a:rPr lang="en-US" sz="2800" b="1" dirty="0"/>
              <a:t> Omega online viewer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1BCB97-3059-1E52-AC72-449AD015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1" y="569296"/>
            <a:ext cx="11682417" cy="62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11B5-FC66-A564-E8AA-38CD38A3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01F8-810B-C692-0416-3E910122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80" y="0"/>
            <a:ext cx="11165839" cy="56929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Alignment viewed in </a:t>
            </a:r>
            <a:r>
              <a:rPr lang="en-US" sz="3200" b="1" dirty="0" err="1"/>
              <a:t>Jalview</a:t>
            </a:r>
            <a:endParaRPr lang="en-US" sz="32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FCFEFA-034B-B4F8-3E15-7958FE44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9296"/>
            <a:ext cx="12192000" cy="62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1C4B-C888-1376-807D-E06C8905A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A4D9-F598-1DDF-6C41-BBF3DF60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122254"/>
            <a:ext cx="10312400" cy="969946"/>
          </a:xfrm>
          <a:noFill/>
        </p:spPr>
        <p:txBody>
          <a:bodyPr>
            <a:noAutofit/>
          </a:bodyPr>
          <a:lstStyle/>
          <a:p>
            <a:r>
              <a:rPr lang="en-US" sz="3200" b="1" dirty="0"/>
              <a:t>Results – Phylogenetic Tree (</a:t>
            </a:r>
            <a:r>
              <a:rPr lang="en-US" sz="3200" b="1" dirty="0" err="1"/>
              <a:t>Biopython</a:t>
            </a:r>
            <a:r>
              <a:rPr lang="en-US" sz="3200" b="1" dirty="0"/>
              <a:t> + Matplotlib)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BD92F-71E5-B34F-186F-A9277157A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587261"/>
            <a:ext cx="10962959" cy="4299309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Tree Construction                                                                                                                           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Phylo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module)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the .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alignment file.                                                      Tree visualization performed using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Matplotlib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                                                                               Exported tree as an image (tree.png).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Observations                                                                                                                                    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clustered closely with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mouse and rat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reflecting mammalian evolutionary   relationship.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-Zebrafish formed a separate branch → closer to mammals than insects but still distinct.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-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Fruit fly (insect) appeared as the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most distant branch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confirming evolutionary divergence.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8139F86C-FAB9-720B-3FDE-017AC6F1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32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0C1A-3B31-7500-32FD-065C720C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331-320B-59C2-B583-0FA53E022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80" y="0"/>
            <a:ext cx="11165839" cy="569297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Phylogenetic tree visualized with Matplotlib + </a:t>
            </a:r>
            <a:r>
              <a:rPr lang="en-US" sz="2400" b="1" dirty="0" err="1"/>
              <a:t>Biopython</a:t>
            </a:r>
            <a:endParaRPr lang="en-US" sz="2400" b="1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60339-2644-E9FF-437B-880AD668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2" y="569296"/>
            <a:ext cx="11724176" cy="62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6" y="411480"/>
            <a:ext cx="11212614" cy="761712"/>
          </a:xfrm>
          <a:noFill/>
        </p:spPr>
        <p:txBody>
          <a:bodyPr anchor="t" anchorCtr="0">
            <a:noAutofit/>
          </a:bodyPr>
          <a:lstStyle/>
          <a:p>
            <a:r>
              <a:rPr lang="en-US" b="1" dirty="0"/>
              <a:t>Discussion &amp; Biological Significance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24" y="1173192"/>
            <a:ext cx="10629468" cy="50637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Findings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Sequence Alignment (MSA):                                                                                                   -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Conserved motifs identified across all 5 species.                                                                                   -Suggest these residues are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functionally essential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(active/binding sites).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Phylogenetic Tree:                                                                                                                                      -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Mammals (human, mouse, rat) grouped together.                                                                                 -Zebrafish formed a separate branch but still closer to mammals than insects.                                   -Fruit fly diverged earliest, showing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largest evolutionary distance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Biological Significance 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Conserved motifs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potential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drug target regions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Alzheimer’s therapies.                             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Mammalian clustering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validates mouse/rat as suitable models for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research.               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Evolutionary insights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highlights structural conservation of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across species.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394C5F47-DFC1-6DE5-F6F6-E54C2BDF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5CDE3-CBAD-8234-8B28-69A009A7C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DCB9-A366-01C8-D8F8-15D73877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6" y="411480"/>
            <a:ext cx="11212614" cy="761712"/>
          </a:xfrm>
          <a:noFill/>
        </p:spPr>
        <p:txBody>
          <a:bodyPr anchor="t" anchorCtr="0">
            <a:noAutofit/>
          </a:bodyPr>
          <a:lstStyle/>
          <a:p>
            <a:r>
              <a:rPr lang="en-US" b="1" dirty="0"/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3C6A-257E-50E1-51E5-7C478FA48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24" y="1173192"/>
            <a:ext cx="10629468" cy="50637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Successfully analyzed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Acetylcholinesterase (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sequences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from multiple species using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Multiple Sequence Alignment (MSA):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revealed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conserved motifs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indicating essential functional regions.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Phylogenetic Tree: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showed evolutionary relationships — mammals grouped closely, insect (fruit fly) most distant.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Demonstrated how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bioinformatics tools (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Jalview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Matplotlib)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can provide insights into protein conservation and evolution.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3D5D01EE-46B3-39D3-3C23-ED8CAF73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5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565479-4BF8-AFEB-D641-28AF4376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19667"/>
            <a:ext cx="7223760" cy="914400"/>
          </a:xfrm>
          <a:noFill/>
        </p:spPr>
        <p:txBody>
          <a:bodyPr anchor="t" anchorCtr="0">
            <a:noAutofit/>
          </a:bodyPr>
          <a:lstStyle/>
          <a:p>
            <a:r>
              <a:rPr lang="en-US" b="1" u="sng" dirty="0"/>
              <a:t>Objectives</a:t>
            </a:r>
            <a:r>
              <a:rPr lang="en-US" b="1" dirty="0"/>
              <a:t> :</a:t>
            </a: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6DEF25-BDF6-440C-638C-067E2DA47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998934"/>
            <a:ext cx="11059160" cy="237913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collect acetylcholinesterase (</a:t>
            </a:r>
            <a:r>
              <a:rPr lang="en-US" b="1" dirty="0" err="1"/>
              <a:t>AChE</a:t>
            </a:r>
            <a:r>
              <a:rPr lang="en-US" b="1" dirty="0"/>
              <a:t>) protein sequences</a:t>
            </a:r>
            <a:r>
              <a:rPr lang="en-US" dirty="0"/>
              <a:t> from multiple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perform </a:t>
            </a:r>
            <a:r>
              <a:rPr lang="en-US" b="1" dirty="0"/>
              <a:t>multiple sequence alignment (MSA)</a:t>
            </a:r>
            <a:r>
              <a:rPr lang="en-US" dirty="0"/>
              <a:t> using </a:t>
            </a:r>
            <a:r>
              <a:rPr lang="en-US" dirty="0" err="1"/>
              <a:t>Biopython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identify conserved motifs/regions</a:t>
            </a:r>
            <a:r>
              <a:rPr lang="en-US" dirty="0"/>
              <a:t> important for enzyme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construct a phylogenetic tree</a:t>
            </a:r>
            <a:r>
              <a:rPr lang="en-US" dirty="0"/>
              <a:t> and explore evolutionary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demonstrate how </a:t>
            </a:r>
            <a:r>
              <a:rPr lang="en-US" b="1" dirty="0" err="1"/>
              <a:t>Biopython</a:t>
            </a:r>
            <a:r>
              <a:rPr lang="en-US" b="1" dirty="0"/>
              <a:t> can be used</a:t>
            </a:r>
            <a:r>
              <a:rPr lang="en-US" dirty="0"/>
              <a:t> for real-world bioinformatics research.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2833A-C0AC-8808-7CD3-35632F96E84F}"/>
              </a:ext>
            </a:extLst>
          </p:cNvPr>
          <p:cNvSpPr txBox="1"/>
          <p:nvPr/>
        </p:nvSpPr>
        <p:spPr>
          <a:xfrm>
            <a:off x="802640" y="4742934"/>
            <a:ext cx="10805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Database → FASTA sequences → Alignment → Conserved motifs → Phylogenetic tree</a:t>
            </a:r>
          </a:p>
        </p:txBody>
      </p:sp>
      <p:pic>
        <p:nvPicPr>
          <p:cNvPr id="8" name="Picture 7" descr="A blue and yellow snake symbol&#10;&#10;AI-generated content may be incorrect.">
            <a:extLst>
              <a:ext uri="{FF2B5EF4-FFF2-40B4-BE49-F238E27FC236}">
                <a16:creationId xmlns:a16="http://schemas.microsoft.com/office/drawing/2014/main" id="{3F970C6D-1679-2CB3-34C1-5CC082E0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389" y="65194"/>
            <a:ext cx="2223345" cy="2223345"/>
          </a:xfrm>
          <a:prstGeom prst="rect">
            <a:avLst/>
          </a:prstGeom>
        </p:spPr>
      </p:pic>
      <p:pic>
        <p:nvPicPr>
          <p:cNvPr id="3" name="Picture 2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A1DF4DD8-FB7A-B948-D0D5-143DF111ED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2940-E003-79BE-7FAF-A686DC01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12BE-F6B5-FBB4-683B-B5A4519A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6" y="411480"/>
            <a:ext cx="11212614" cy="761712"/>
          </a:xfrm>
          <a:noFill/>
        </p:spPr>
        <p:txBody>
          <a:bodyPr anchor="t" anchorCtr="0">
            <a:noAutofit/>
          </a:bodyPr>
          <a:lstStyle/>
          <a:p>
            <a:r>
              <a:rPr lang="en-US" b="1" dirty="0"/>
              <a:t>Future Work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A912-2605-A74B-22F2-F11AD2E8B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24" y="1173192"/>
            <a:ext cx="10629468" cy="50637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Expand dataset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include more species for broader evolutionary analysis.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Structural modeling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map conserved motifs onto 3D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protein structure.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Drug docking studies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test interactions of conserved sites with potential inhibitors (e.g., curcumin, donepezil).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Automated pipeline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build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script to handle retrieval, alignment, tree building, and visualization in one go.</a:t>
            </a:r>
          </a:p>
        </p:txBody>
      </p:sp>
      <p:pic>
        <p:nvPicPr>
          <p:cNvPr id="4" name="Picture 3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F4A0ACFD-9AC2-0612-E2A0-9A5242FB1B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20E9-FE0C-657C-7858-2AC76C7DB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8480-0FA8-3C43-D3A8-C5412F7B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6" y="411480"/>
            <a:ext cx="11212614" cy="761712"/>
          </a:xfrm>
          <a:noFill/>
        </p:spPr>
        <p:txBody>
          <a:bodyPr anchor="t" anchorCtr="0">
            <a:noAutofit/>
          </a:bodyPr>
          <a:lstStyle/>
          <a:p>
            <a:r>
              <a:rPr lang="en-US" b="1" dirty="0"/>
              <a:t>Future Work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5A63-1E0F-3D9C-C98B-78CC8F8AA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24" y="1173192"/>
            <a:ext cx="10629468" cy="50637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Expand dataset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include more species for broader evolutionary analysis.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Structural modeling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map conserved motifs onto 3D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protein structure.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Drug docking studies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test interactions of conserved sites with potential inhibitors (e.g., curcumin, donepezil).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Automated pipeline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 build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script to handle retrieval, alignment, tree building, and visualization in one go.</a:t>
            </a:r>
          </a:p>
        </p:txBody>
      </p:sp>
      <p:pic>
        <p:nvPicPr>
          <p:cNvPr id="4" name="Picture 3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DCDC0D66-C5FB-82BF-D99F-F2470AC050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9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043795"/>
            <a:ext cx="5029200" cy="784141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2173857"/>
            <a:ext cx="5029200" cy="4226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developers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providing open-source bioinformatics tools.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Clustal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Omega &amp;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Jalview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multiple sequence alignment visualization.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Matplotlib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phylogenetic tree plotting.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NCBI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sequence data retrieval.</a:t>
            </a:r>
          </a:p>
        </p:txBody>
      </p:sp>
      <p:pic>
        <p:nvPicPr>
          <p:cNvPr id="20" name="Picture Placeholder 19" descr="A close-up of a keyboard&#10;&#10;AI-generated content may be incorrect.">
            <a:extLst>
              <a:ext uri="{FF2B5EF4-FFF2-40B4-BE49-F238E27FC236}">
                <a16:creationId xmlns:a16="http://schemas.microsoft.com/office/drawing/2014/main" id="{6DD64C02-8136-68F3-C483-46A5ED1CD8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30" r="25030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63FD80-91F2-36BE-D059-14837586F4D8}"/>
              </a:ext>
            </a:extLst>
          </p:cNvPr>
          <p:cNvSpPr txBox="1"/>
          <p:nvPr/>
        </p:nvSpPr>
        <p:spPr>
          <a:xfrm>
            <a:off x="6092952" y="6858000"/>
            <a:ext cx="6099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opensource.com/article/18/2/perl-hashes-and-arrays-basic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69A69-A31A-937D-4DE7-66861E7F4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5C31-B83D-73D1-3E3E-06BCF08E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385"/>
            <a:ext cx="5029200" cy="599103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AFB9-26C8-B602-BCED-19A44649D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835289"/>
            <a:ext cx="5029200" cy="61381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Cock PJA et al. (2009).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Biopython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freely available Python tools for computational molecular biology and bioinformatics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Bioinformatics, 25(11):1422–1423.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Sievers F &amp; Higgins DG. (2018).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Clustal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Omega for making accurate alignments of many protein sequences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Protein Science, 27(1):135–145.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Waterhouse AM et al. (2009).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Jalview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Version 2—a multiple sequence alignment editor and analysis workbench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Bioinformatics, 25(9):1189–1191.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Hunter JD. (2007).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Matplotlib: A 2D graphics environment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Computing in Science &amp; Engineering, 9(3):90–95.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Placeholder 19" descr="A close-up of a keyboard&#10;&#10;AI-generated content may be incorrect.">
            <a:extLst>
              <a:ext uri="{FF2B5EF4-FFF2-40B4-BE49-F238E27FC236}">
                <a16:creationId xmlns:a16="http://schemas.microsoft.com/office/drawing/2014/main" id="{98E53D7C-3E2B-C878-8915-C5494E784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30" r="25030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D0536-7103-DFC3-E1B2-ABC1B231EB66}"/>
              </a:ext>
            </a:extLst>
          </p:cNvPr>
          <p:cNvSpPr txBox="1"/>
          <p:nvPr/>
        </p:nvSpPr>
        <p:spPr>
          <a:xfrm>
            <a:off x="6092952" y="6858000"/>
            <a:ext cx="6099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opensource.com/article/18/2/perl-hashes-and-arrays-basic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00932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4754880"/>
            <a:ext cx="11430000" cy="1371600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Thank You!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E2C7F4-49D5-E319-6AE4-16467F7B26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Placeholder 11" descr="A dna strand with colorful dots&#10;&#10;AI-generated content may be incorrect.">
            <a:extLst>
              <a:ext uri="{FF2B5EF4-FFF2-40B4-BE49-F238E27FC236}">
                <a16:creationId xmlns:a16="http://schemas.microsoft.com/office/drawing/2014/main" id="{4E5A284C-E0CE-645F-7C0B-73F03E188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014" b="18014"/>
          <a:stretch>
            <a:fillRect/>
          </a:stretch>
        </p:blipFill>
        <p:spPr>
          <a:xfrm>
            <a:off x="0" y="0"/>
            <a:ext cx="12188825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0CA62-D38E-88CC-E34E-A940816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snake symbol&#10;&#10;AI-generated content may be incorrect.">
            <a:extLst>
              <a:ext uri="{FF2B5EF4-FFF2-40B4-BE49-F238E27FC236}">
                <a16:creationId xmlns:a16="http://schemas.microsoft.com/office/drawing/2014/main" id="{F3BF44F2-BB81-4160-CC5A-46FEDDDE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389" y="65194"/>
            <a:ext cx="2223345" cy="22233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E7C902-3CD0-AD45-0AE9-261128B3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" y="719666"/>
            <a:ext cx="9233749" cy="914400"/>
          </a:xfrm>
          <a:noFill/>
        </p:spPr>
        <p:txBody>
          <a:bodyPr anchor="t" anchorCtr="0">
            <a:noAutofit/>
          </a:bodyPr>
          <a:lstStyle/>
          <a:p>
            <a:pPr algn="ctr"/>
            <a:r>
              <a:rPr lang="en-US" b="1" u="sng" dirty="0"/>
              <a:t>Background</a:t>
            </a:r>
            <a:r>
              <a:rPr lang="en-US" b="1" dirty="0"/>
              <a:t>: Acetylcholinesterase (</a:t>
            </a:r>
            <a:r>
              <a:rPr lang="en-US" b="1" dirty="0" err="1"/>
              <a:t>AChE</a:t>
            </a:r>
            <a:r>
              <a:rPr lang="en-US" b="1" dirty="0"/>
              <a:t>) and Alzheimer’s Disease</a:t>
            </a:r>
            <a:endParaRPr lang="en-US" sz="24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0FF25-1D87-1900-A205-D66818147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998934"/>
            <a:ext cx="11059160" cy="433413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Acetylcholinesterase (</a:t>
            </a:r>
            <a:r>
              <a:rPr lang="en-US" b="1" dirty="0" err="1"/>
              <a:t>AChE</a:t>
            </a:r>
            <a:r>
              <a:rPr lang="en-US" b="1" dirty="0"/>
              <a:t>):                                                                                                                                     -</a:t>
            </a:r>
            <a:r>
              <a:rPr lang="en-US" dirty="0"/>
              <a:t>Key enzyme that breaks down the neurotransmitter </a:t>
            </a:r>
            <a:r>
              <a:rPr lang="en-US" b="1" dirty="0"/>
              <a:t>acetylcholine</a:t>
            </a:r>
            <a:r>
              <a:rPr lang="en-US" dirty="0"/>
              <a:t> at nerve synapses.                                   -Essential for proper </a:t>
            </a:r>
            <a:r>
              <a:rPr lang="en-US" b="1" dirty="0"/>
              <a:t>nerve signal transmission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Relevance to Alzheimer’s disease (AD):                                                                                                                   -</a:t>
            </a:r>
            <a:r>
              <a:rPr lang="en-US" dirty="0"/>
              <a:t>In AD, acetylcholine levels drop, impairing memory and cognition.                                                                 -</a:t>
            </a:r>
            <a:r>
              <a:rPr lang="en-US" b="1" dirty="0" err="1"/>
              <a:t>AChE</a:t>
            </a:r>
            <a:r>
              <a:rPr lang="en-US" b="1" dirty="0"/>
              <a:t> inhibitors</a:t>
            </a:r>
            <a:r>
              <a:rPr lang="en-US" dirty="0"/>
              <a:t> are widely used as drugs (e.g., Donepezil, Rivastigmine).                                                     -Conserved regions in </a:t>
            </a:r>
            <a:r>
              <a:rPr lang="en-US" dirty="0" err="1"/>
              <a:t>AChE</a:t>
            </a:r>
            <a:r>
              <a:rPr lang="en-US" dirty="0"/>
              <a:t> may serve as </a:t>
            </a:r>
            <a:r>
              <a:rPr lang="en-US" b="1" dirty="0"/>
              <a:t>drug target sites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compare sequences across species?                                                                                                              -</a:t>
            </a:r>
            <a:r>
              <a:rPr lang="en-US" dirty="0"/>
              <a:t>Conserved motifs → indicate </a:t>
            </a:r>
            <a:r>
              <a:rPr lang="en-US" b="1" dirty="0"/>
              <a:t>functionally important regions</a:t>
            </a:r>
            <a:r>
              <a:rPr lang="en-US" dirty="0"/>
              <a:t>.                                                                           -Phylogenetic analysis → reveals </a:t>
            </a:r>
            <a:r>
              <a:rPr lang="en-US" b="1" dirty="0"/>
              <a:t>evolutionary relationships</a:t>
            </a:r>
            <a:r>
              <a:rPr lang="en-US" dirty="0"/>
              <a:t>.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7EC55A-95F9-08B5-18A5-5750C6C06E93}"/>
                  </a:ext>
                </a:extLst>
              </p14:cNvPr>
              <p14:cNvContentPartPr/>
              <p14:nvPr/>
            </p14:nvContentPartPr>
            <p14:xfrm>
              <a:off x="9971837" y="295867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7EC55A-95F9-08B5-18A5-5750C6C06E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8837" y="289603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E5DA5763-3963-6EFD-CE5C-EA7A8CDE8C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2D498-F173-3F3C-50B8-F134711A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yellow snake symbol&#10;&#10;AI-generated content may be incorrect.">
            <a:extLst>
              <a:ext uri="{FF2B5EF4-FFF2-40B4-BE49-F238E27FC236}">
                <a16:creationId xmlns:a16="http://schemas.microsoft.com/office/drawing/2014/main" id="{F7BB898A-B210-0CE5-586F-2C6B4369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389" y="65194"/>
            <a:ext cx="2223345" cy="2223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E5A8D3-9433-A310-C7E8-E2A9EF72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719667"/>
            <a:ext cx="9233749" cy="914400"/>
          </a:xfrm>
          <a:noFill/>
        </p:spPr>
        <p:txBody>
          <a:bodyPr anchor="t" anchorCtr="0">
            <a:noAutofit/>
          </a:bodyPr>
          <a:lstStyle/>
          <a:p>
            <a:r>
              <a:rPr lang="en-US" b="1" u="sng" dirty="0"/>
              <a:t>Tools &amp; Technologies :</a:t>
            </a:r>
            <a:endParaRPr lang="en-US" sz="2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9B270-8C6A-5632-342F-2ADE9500C40C}"/>
              </a:ext>
            </a:extLst>
          </p:cNvPr>
          <p:cNvSpPr txBox="1"/>
          <p:nvPr/>
        </p:nvSpPr>
        <p:spPr>
          <a:xfrm>
            <a:off x="548637" y="1264735"/>
            <a:ext cx="8161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FASTA Sequences → </a:t>
            </a:r>
            <a:r>
              <a:rPr lang="en-US" b="1" dirty="0" err="1"/>
              <a:t>Biopython</a:t>
            </a:r>
            <a:r>
              <a:rPr lang="en-US" b="1" dirty="0"/>
              <a:t> → Alignment (</a:t>
            </a:r>
            <a:r>
              <a:rPr lang="en-US" b="1" dirty="0" err="1"/>
              <a:t>Clustal</a:t>
            </a:r>
            <a:r>
              <a:rPr lang="en-US" b="1" dirty="0"/>
              <a:t>) → Tree (Matplotlib)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6B3756-30C1-2FA9-36FC-13AEEC995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37" y="2288539"/>
            <a:ext cx="11059160" cy="433413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/>
              <a:t>Programming Language</a:t>
            </a:r>
            <a:r>
              <a:rPr lang="en-US" b="1" dirty="0"/>
              <a:t>:</a:t>
            </a:r>
            <a:r>
              <a:rPr lang="en-US" dirty="0"/>
              <a:t> Python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/>
              <a:t>Libraries &amp; Frameworks</a:t>
            </a:r>
            <a:r>
              <a:rPr lang="en-US" b="1" dirty="0"/>
              <a:t>:                                                                                                                                  </a:t>
            </a:r>
            <a:r>
              <a:rPr lang="en-US" b="1" dirty="0" err="1"/>
              <a:t>Biopython</a:t>
            </a:r>
            <a:r>
              <a:rPr lang="en-US" dirty="0"/>
              <a:t> → Sequence handling, alignment, phylogenetic tree construction                                    </a:t>
            </a:r>
            <a:r>
              <a:rPr lang="en-US" b="1" dirty="0"/>
              <a:t>Matplotlib</a:t>
            </a:r>
            <a:r>
              <a:rPr lang="en-US" dirty="0"/>
              <a:t> → Tree visualization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/>
              <a:t>Alignment Tool</a:t>
            </a:r>
            <a:r>
              <a:rPr lang="en-US" sz="2000" b="1" dirty="0"/>
              <a:t>:                                                                                                                                                    </a:t>
            </a:r>
            <a:r>
              <a:rPr lang="en-US" b="1" dirty="0" err="1"/>
              <a:t>Clustal</a:t>
            </a:r>
            <a:r>
              <a:rPr lang="en-US" b="1" dirty="0"/>
              <a:t> Omega</a:t>
            </a:r>
            <a:r>
              <a:rPr lang="en-US" dirty="0"/>
              <a:t> (via </a:t>
            </a:r>
            <a:r>
              <a:rPr lang="en-US" dirty="0" err="1"/>
              <a:t>Biopython</a:t>
            </a:r>
            <a:r>
              <a:rPr lang="en-US" dirty="0"/>
              <a:t> wrapper) → Multiple sequence alignment (MSA)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/>
              <a:t>Data Source</a:t>
            </a:r>
            <a:r>
              <a:rPr lang="en-US" sz="2000" b="1" dirty="0"/>
              <a:t>:                                                                                                                                                           </a:t>
            </a:r>
            <a:r>
              <a:rPr lang="en-US" dirty="0"/>
              <a:t>Protein sequences retrieved in </a:t>
            </a:r>
            <a:r>
              <a:rPr lang="en-US" b="1" dirty="0"/>
              <a:t>FASTA format</a:t>
            </a:r>
            <a:r>
              <a:rPr lang="en-US" dirty="0"/>
              <a:t> (from UniProt/NCBI)</a:t>
            </a:r>
            <a:endParaRPr lang="en-US" b="1" dirty="0"/>
          </a:p>
        </p:txBody>
      </p:sp>
      <p:pic>
        <p:nvPicPr>
          <p:cNvPr id="3" name="Picture 2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CE513540-A6F3-1181-FDCF-A41B10886A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74320"/>
            <a:ext cx="11430000" cy="1371600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Methodology: Step-by-Step Process</a:t>
            </a:r>
            <a:endParaRPr lang="en-US" sz="4400" b="1" dirty="0"/>
          </a:p>
        </p:txBody>
      </p:sp>
      <p:pic>
        <p:nvPicPr>
          <p:cNvPr id="4" name="Picture 6" descr="Protein Structure Imagens – Procure 118,494 fotos, vetores e vídeos | Adobe  Stock">
            <a:extLst>
              <a:ext uri="{FF2B5EF4-FFF2-40B4-BE49-F238E27FC236}">
                <a16:creationId xmlns:a16="http://schemas.microsoft.com/office/drawing/2014/main" id="{C7DB8756-EC60-9105-8BF5-E3E2D52C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422"/>
            <a:ext cx="12192000" cy="487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94" y="457200"/>
            <a:ext cx="10312400" cy="823297"/>
          </a:xfrm>
          <a:noFill/>
        </p:spPr>
        <p:txBody>
          <a:bodyPr>
            <a:noAutofit/>
          </a:bodyPr>
          <a:lstStyle/>
          <a:p>
            <a:r>
              <a:rPr lang="en-US" sz="3600" b="1" dirty="0"/>
              <a:t>Step 1: Sequence Collection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4" y="1976120"/>
            <a:ext cx="10312400" cy="3789680"/>
          </a:xfrm>
          <a:noFill/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Collected Acetylcholinesterase (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AChE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protein sequences from multiple species (Human, Mouse, Rat, Zebrafish, Fruit fly).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Downloaded sequences in FASTA format from UniProt/NCBI databases.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FASTA format = simple text file containing sequence name + amino acid sequence.</a:t>
            </a:r>
          </a:p>
        </p:txBody>
      </p:sp>
      <p:pic>
        <p:nvPicPr>
          <p:cNvPr id="5" name="Picture 4" descr="A logo with a symbol and a picture of water and mountains&#10;&#10;AI-generated content may be incorrect.">
            <a:extLst>
              <a:ext uri="{FF2B5EF4-FFF2-40B4-BE49-F238E27FC236}">
                <a16:creationId xmlns:a16="http://schemas.microsoft.com/office/drawing/2014/main" id="{CF97C971-6D48-0419-91F8-21B907AF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700868" y="65194"/>
            <a:ext cx="6683586" cy="66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0156D-0B9C-F1B3-EC70-38A1EB92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35B4876-C39A-0F86-ED19-EC919198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8" y="0"/>
            <a:ext cx="11677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72CE-9D40-7879-FA1B-1C405B7D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65DE8D-99B2-C379-4D80-F4F75279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8" y="0"/>
            <a:ext cx="11677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812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win_V1_EF_v3" id="{D63A48B2-CB12-46EA-8658-6FD48838EE12}" vid="{49FE4105-9945-42C0-9DA5-6611A93606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9D69E0-C497-4251-BDFF-3D273C778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8E45D4-EF91-4FDE-9009-9846553E36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9D2655-BB4A-43AF-8486-7195F30CFF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286</TotalTime>
  <Words>1292</Words>
  <Application>Microsoft Office PowerPoint</Application>
  <PresentationFormat>Widescreen</PresentationFormat>
  <Paragraphs>128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Avenir Next LT Pro Light</vt:lpstr>
      <vt:lpstr>AvenirNext LT Pro Medium</vt:lpstr>
      <vt:lpstr>Calibri</vt:lpstr>
      <vt:lpstr>Century Gothic</vt:lpstr>
      <vt:lpstr>Wingdings</vt:lpstr>
      <vt:lpstr>Custom</vt:lpstr>
      <vt:lpstr>Comparative Analysis of Acetylcholinesterase (AChE) Using Biopython:  Conserved Motifs and Phylogenetic Insights</vt:lpstr>
      <vt:lpstr>What is this project about?</vt:lpstr>
      <vt:lpstr>Objectives :</vt:lpstr>
      <vt:lpstr>Background: Acetylcholinesterase (AChE) and Alzheimer’s Disease</vt:lpstr>
      <vt:lpstr>Tools &amp; Technologies :</vt:lpstr>
      <vt:lpstr>Methodology: Step-by-Step Process</vt:lpstr>
      <vt:lpstr>Step 1: Sequence Collection</vt:lpstr>
      <vt:lpstr>PowerPoint Presentation</vt:lpstr>
      <vt:lpstr>PowerPoint Presentation</vt:lpstr>
      <vt:lpstr>PowerPoint Presentation</vt:lpstr>
      <vt:lpstr>Step 2: Multiple Sequence Alignment (MSA)</vt:lpstr>
      <vt:lpstr>PowerPoint Presentation</vt:lpstr>
      <vt:lpstr>PowerPoint Presentation</vt:lpstr>
      <vt:lpstr>Step 3: Conserved Motif Identification</vt:lpstr>
      <vt:lpstr>PowerPoint Presentation</vt:lpstr>
      <vt:lpstr>PowerPoint Presentation</vt:lpstr>
      <vt:lpstr>PowerPoint Presentation</vt:lpstr>
      <vt:lpstr>Step 4: Phylogenetic Tree Construction</vt:lpstr>
      <vt:lpstr>PowerPoint Presentation</vt:lpstr>
      <vt:lpstr>PowerPoint Presentation</vt:lpstr>
      <vt:lpstr>PowerPoint Presentation</vt:lpstr>
      <vt:lpstr>Visualization &amp; Interpretation</vt:lpstr>
      <vt:lpstr>Results – Multiple Sequence Alignment (MSA) &amp; Conserved Motifs</vt:lpstr>
      <vt:lpstr>Alignment viewed in Clustal Omega online viewer</vt:lpstr>
      <vt:lpstr>Alignment viewed in Jalview</vt:lpstr>
      <vt:lpstr>Results – Phylogenetic Tree (Biopython + Matplotlib)</vt:lpstr>
      <vt:lpstr>Phylogenetic tree visualized with Matplotlib + Biopython</vt:lpstr>
      <vt:lpstr>Discussion &amp; Biological Significance :</vt:lpstr>
      <vt:lpstr>Conclusion :</vt:lpstr>
      <vt:lpstr>Future Work : </vt:lpstr>
      <vt:lpstr>Future Work : </vt:lpstr>
      <vt:lpstr>Acknowledgements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Muskan Kashyap</dc:creator>
  <cp:lastModifiedBy>Muskan Kashyap</cp:lastModifiedBy>
  <cp:revision>1</cp:revision>
  <dcterms:created xsi:type="dcterms:W3CDTF">2025-08-29T06:21:34Z</dcterms:created>
  <dcterms:modified xsi:type="dcterms:W3CDTF">2025-08-29T12:17:47Z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